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21T14:33:22.512" idx="1">
    <p:pos x="2691" y="1659"/>
    <p:text>Incluir nombre especifico del proyecto</p:text>
    <p:extLst>
      <p:ext uri="{C676402C-5697-4E1C-873F-D02D1690AC5C}">
        <p15:threadingInfo xmlns:p15="http://schemas.microsoft.com/office/powerpoint/2012/main" timeZoneBias="300"/>
      </p:ext>
    </p:extLst>
  </p:cm>
  <p:cm authorId="1" dt="2017-11-21T14:33:38.585" idx="2">
    <p:pos x="2665" y="1780"/>
    <p:text>Se sugiere incluir una nota aclaratoria donde se exponga que se debe escoger que zona de la ciudad beneficia.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197514" y="2348880"/>
            <a:ext cx="4132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todas las actividades que hemos realizado para hacer realidad este proyecto, que beneficia a los habitantes del sur-norte-oriente-occidente de la ciudad. </a:t>
            </a:r>
            <a:r>
              <a:rPr lang="es-ES" sz="1000" dirty="0" smtClean="0">
                <a:latin typeface="Arial Rounded MT Bold" panose="020F0704030504030204" pitchFamily="34" charset="0"/>
              </a:rPr>
              <a:t>(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escoger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la o las zonas o mencionar los barios o la localidad)</a:t>
            </a:r>
            <a:endParaRPr lang="es-ES" sz="10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476672"/>
            <a:ext cx="398725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estudios y diseños para </a:t>
            </a:r>
            <a:r>
              <a:rPr lang="es-CO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¡Ya están listos!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ctr"/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Finalización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3287813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142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11</cp:revision>
  <dcterms:created xsi:type="dcterms:W3CDTF">2017-09-14T15:39:50Z</dcterms:created>
  <dcterms:modified xsi:type="dcterms:W3CDTF">2018-05-16T18:12:18Z</dcterms:modified>
</cp:coreProperties>
</file>