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16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29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2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6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97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89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7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05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6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46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37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69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23528" y="2276872"/>
            <a:ext cx="38884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aclare todas las dudas sobre las actividades que estamos realizando a través de este contrato, que mejorará las condiciones de movilidad de los habitantes del sur-norte-oriente-occidente de la ciudad. </a:t>
            </a:r>
            <a:r>
              <a:rPr lang="es-ES" sz="800" dirty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endParaRPr lang="es-ES" sz="8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59829"/>
            <a:ext cx="3987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</a:t>
            </a:r>
            <a:r>
              <a:rPr lang="es-CO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vial /de espacio público / puente 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11560" y="1556792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 (SI APLICA)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9" name="38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2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42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4" name="4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5" name="44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4" name="2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Extraordinaria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3327508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153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10</cp:revision>
  <dcterms:created xsi:type="dcterms:W3CDTF">2017-09-14T15:53:57Z</dcterms:created>
  <dcterms:modified xsi:type="dcterms:W3CDTF">2018-05-16T18:26:12Z</dcterms:modified>
</cp:coreProperties>
</file>