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2341" y="2315662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aclarar todas las dudas sobre las actividades que estamos realizando para hacer realidad este proyecto, que beneficia a los habitantes del sur-norte-oriente-occidente de la ciudad. </a:t>
            </a:r>
            <a:r>
              <a:rPr lang="es-ES" sz="9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900" dirty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 copiar objeto contractual)</a:t>
            </a:r>
            <a:endParaRPr lang="es-CO" sz="1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33681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143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2017-09-14T15:39:50Z</dcterms:created>
  <dcterms:modified xsi:type="dcterms:W3CDTF">2018-05-16T18:26:44Z</dcterms:modified>
</cp:coreProperties>
</file>