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10T12:26:08.777" idx="1">
    <p:pos x="2330" y="1926"/>
    <p:text>Se sugiere incluir una nota aclaratoria donde se exponga que se debe escoger que zona de la ciudad beneficia.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816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2293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62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062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597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289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374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005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466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469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937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0692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395536" y="2204864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que conozca las actividades que realizaremos a través de este contrato, que mejorará las condiciones de movilidad de los habitantes del sur-norte-oriente-occidente de la ciudad.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(escoger la o las zonas o mencionar los barios o la localidad)</a:t>
            </a:r>
            <a:endParaRPr lang="es-ES" sz="9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pic>
        <p:nvPicPr>
          <p:cNvPr id="14" name="1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18" name="1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19" name="1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23" name="22 CuadroTexto"/>
          <p:cNvSpPr txBox="1"/>
          <p:nvPr/>
        </p:nvSpPr>
        <p:spPr>
          <a:xfrm>
            <a:off x="342928" y="378530"/>
            <a:ext cx="39872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de XXXX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611560" y="1475492"/>
            <a:ext cx="3264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TRAMO (SI APLICA)</a:t>
            </a:r>
            <a:endParaRPr lang="es-CO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</a:t>
            </a:r>
            <a:r>
              <a:rPr lang="es-CO" sz="900" dirty="0" smtClean="0">
                <a:latin typeface="Arial Rounded MT Bold" panose="020F0704030504030204" pitchFamily="34" charset="0"/>
              </a:rPr>
              <a:t>IDU. </a:t>
            </a:r>
            <a:endParaRPr lang="es-CO" sz="900" dirty="0" smtClean="0">
              <a:latin typeface="Arial Rounded MT Bold" panose="020F0704030504030204" pitchFamily="34" charset="0"/>
            </a:endParaRPr>
          </a:p>
        </p:txBody>
      </p:sp>
      <p:grpSp>
        <p:nvGrpSpPr>
          <p:cNvPr id="39" name="38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40" name="39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3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" name="43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5" name="44 Imagen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2" name="1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/>
              <a:t>Reunión de inicio</a:t>
            </a:r>
            <a:endParaRPr lang="es-CO" sz="1600" dirty="0"/>
          </a:p>
        </p:txBody>
      </p:sp>
    </p:spTree>
    <p:extLst>
      <p:ext uri="{BB962C8B-B14F-4D97-AF65-F5344CB8AC3E}">
        <p14:creationId xmlns:p14="http://schemas.microsoft.com/office/powerpoint/2010/main" val="1150244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142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8</cp:revision>
  <dcterms:created xsi:type="dcterms:W3CDTF">2017-09-14T15:53:57Z</dcterms:created>
  <dcterms:modified xsi:type="dcterms:W3CDTF">2018-05-16T18:09:46Z</dcterms:modified>
</cp:coreProperties>
</file>