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0T12:28:45.641" idx="1">
    <p:pos x="2639" y="1814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95536" y="2348880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realizaremos para hacer realidad este proyecto que beneficiará los habitantes del sur-norte-oriente-occidente de la ciudad.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0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inicio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130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2017-09-14T15:39:50Z</dcterms:created>
  <dcterms:modified xsi:type="dcterms:W3CDTF">2018-05-16T18:10:04Z</dcterms:modified>
</cp:coreProperties>
</file>