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22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17" y="2147501"/>
            <a:ext cx="1936526" cy="141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(nombre del proyecto)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05980" y="3840882"/>
            <a:ext cx="55753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 usted se encuentra interesado, comuníquese con el Punto </a:t>
            </a:r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IDU. </a:t>
            </a:r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Es </a:t>
            </a:r>
            <a:r>
              <a:rPr lang="es-CO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indispensable </a:t>
            </a:r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presentar la siguiente información:</a:t>
            </a:r>
          </a:p>
          <a:p>
            <a:pPr algn="just"/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- Escriba la documentación </a:t>
            </a:r>
            <a:endParaRPr lang="es-CO" alt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ctr"/>
            <a:endParaRPr lang="es-CO" alt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704719" y="2541548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18" name="17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19" name="18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20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4" name="23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2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6" name="25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804801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163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13</cp:revision>
  <dcterms:created xsi:type="dcterms:W3CDTF">2017-09-14T15:06:38Z</dcterms:created>
  <dcterms:modified xsi:type="dcterms:W3CDTF">2018-05-16T18:24:06Z</dcterms:modified>
</cp:coreProperties>
</file>