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197514" y="2276872"/>
            <a:ext cx="40832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Conozca los detalles de este proyecto, </a:t>
            </a:r>
            <a:r>
              <a:rPr lang="es-ES" sz="1200" dirty="0">
                <a:latin typeface="Arial Rounded MT Bold" panose="020F0704030504030204" pitchFamily="34" charset="0"/>
              </a:rPr>
              <a:t>que beneficia a </a:t>
            </a:r>
            <a:r>
              <a:rPr lang="es-ES" sz="1200" dirty="0" smtClean="0">
                <a:latin typeface="Arial Rounded MT Bold" panose="020F0704030504030204" pitchFamily="34" charset="0"/>
              </a:rPr>
              <a:t>los habitantes </a:t>
            </a:r>
            <a:r>
              <a:rPr lang="es-ES" sz="1200" dirty="0">
                <a:latin typeface="Arial Rounded MT Bold" panose="020F0704030504030204" pitchFamily="34" charset="0"/>
              </a:rPr>
              <a:t>del sur-norte-oriente-occidente de la </a:t>
            </a:r>
            <a:r>
              <a:rPr lang="es-ES" sz="1200" dirty="0" smtClean="0">
                <a:latin typeface="Arial Rounded MT Bold" panose="020F0704030504030204" pitchFamily="34" charset="0"/>
              </a:rPr>
              <a:t>ciudad. </a:t>
            </a:r>
            <a:r>
              <a:rPr lang="es-ES" sz="800" dirty="0">
                <a:latin typeface="Arial Rounded MT Bold" panose="020F0704030504030204" pitchFamily="34" charset="0"/>
              </a:rPr>
              <a:t>(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</a:t>
            </a:r>
            <a:r>
              <a:rPr lang="es-E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s-ES" sz="1200" dirty="0" smtClean="0">
                <a:latin typeface="Arial Rounded MT Bold" panose="020F0704030504030204" pitchFamily="34" charset="0"/>
              </a:rPr>
              <a:t> Asista al (1°-2°-3°…) </a:t>
            </a:r>
            <a:r>
              <a:rPr lang="es-ES" sz="1200" dirty="0" smtClean="0">
                <a:latin typeface="Arial Rounded MT Bold" panose="020F0704030504030204" pitchFamily="34" charset="0"/>
              </a:rPr>
              <a:t>Comité IDU</a:t>
            </a:r>
            <a:r>
              <a:rPr lang="es-ES" sz="1200" dirty="0" smtClean="0">
                <a:latin typeface="Arial Rounded MT Bold" panose="020F0704030504030204" pitchFamily="34" charset="0"/>
              </a:rPr>
              <a:t>, en donde </a:t>
            </a:r>
            <a:r>
              <a:rPr lang="es-ES" sz="1200" dirty="0" smtClean="0">
                <a:latin typeface="Arial Rounded MT Bold" panose="020F0704030504030204" pitchFamily="34" charset="0"/>
              </a:rPr>
              <a:t>se </a:t>
            </a:r>
            <a:r>
              <a:rPr lang="es-ES" sz="1200" dirty="0" smtClean="0">
                <a:latin typeface="Arial Rounded MT Bold" panose="020F0704030504030204" pitchFamily="34" charset="0"/>
              </a:rPr>
              <a:t>resolverán  </a:t>
            </a:r>
            <a:r>
              <a:rPr lang="es-ES" sz="1200" dirty="0">
                <a:latin typeface="Arial Rounded MT Bold" panose="020F0704030504030204" pitchFamily="34" charset="0"/>
              </a:rPr>
              <a:t>las inquietudes de la </a:t>
            </a:r>
            <a:r>
              <a:rPr lang="es-ES" sz="1200" dirty="0" smtClean="0">
                <a:latin typeface="Arial Rounded MT Bold" panose="020F0704030504030204" pitchFamily="34" charset="0"/>
              </a:rPr>
              <a:t>comunidad. </a:t>
            </a:r>
            <a:endParaRPr lang="es-CO" sz="12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587876"/>
            <a:ext cx="3987258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 - AVANZA</a:t>
            </a:r>
          </a:p>
          <a:p>
            <a:pPr algn="ctr"/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e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 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mantenimiento de</a:t>
            </a:r>
          </a:p>
          <a:p>
            <a:pPr algn="ctr"/>
            <a:r>
              <a:rPr lang="es-CO" sz="20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2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40" name="39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41" name="40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42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4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44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6" name="45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7" name="46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949025" y="1628800"/>
            <a:ext cx="296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Tramo: </a:t>
            </a:r>
            <a:endParaRPr lang="es-CO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4" name="23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0" name="29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1" name="30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</a:t>
            </a:r>
            <a:r>
              <a:rPr lang="es-CO" sz="900" dirty="0" smtClean="0">
                <a:latin typeface="Arial Rounded MT Bold" panose="020F0704030504030204" pitchFamily="34" charset="0"/>
              </a:rPr>
              <a:t>IDU. </a:t>
            </a:r>
            <a:endParaRPr lang="es-CO" sz="900" dirty="0" smtClean="0">
              <a:latin typeface="Arial Rounded MT Bold" panose="020F0704030504030204" pitchFamily="34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971900" y="3522494"/>
            <a:ext cx="36721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Comité </a:t>
            </a:r>
            <a:r>
              <a:rPr lang="es-CO" sz="1600" b="1" dirty="0" smtClean="0"/>
              <a:t>IDU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1173630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152</Words>
  <Application>Microsoft Office PowerPoint</Application>
  <PresentationFormat>Presentación en pantalla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19</cp:revision>
  <dcterms:created xsi:type="dcterms:W3CDTF">2017-09-14T15:39:50Z</dcterms:created>
  <dcterms:modified xsi:type="dcterms:W3CDTF">2018-05-16T18:27:36Z</dcterms:modified>
</cp:coreProperties>
</file>