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87876"/>
            <a:ext cx="3987258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INICIAN - AVANZAN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os estudios y diseños para </a:t>
            </a:r>
            <a:r>
              <a:rPr lang="es-CO" sz="20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40" name="39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41" name="40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42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4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44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7" name="46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197514" y="2276872"/>
            <a:ext cx="40832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Conozca los detalles de este proyecto, </a:t>
            </a:r>
            <a:r>
              <a:rPr lang="es-ES" sz="1200" dirty="0">
                <a:latin typeface="Arial Rounded MT Bold" panose="020F0704030504030204" pitchFamily="34" charset="0"/>
              </a:rPr>
              <a:t>que beneficia a </a:t>
            </a:r>
            <a:r>
              <a:rPr lang="es-ES" sz="1200" dirty="0" smtClean="0">
                <a:latin typeface="Arial Rounded MT Bold" panose="020F0704030504030204" pitchFamily="34" charset="0"/>
              </a:rPr>
              <a:t>los habitantes </a:t>
            </a:r>
            <a:r>
              <a:rPr lang="es-ES" sz="1200" dirty="0">
                <a:latin typeface="Arial Rounded MT Bold" panose="020F0704030504030204" pitchFamily="34" charset="0"/>
              </a:rPr>
              <a:t>del sur-norte-oriente-occidente de la </a:t>
            </a:r>
            <a:r>
              <a:rPr lang="es-ES" sz="1200" dirty="0" smtClean="0">
                <a:latin typeface="Arial Rounded MT Bold" panose="020F0704030504030204" pitchFamily="34" charset="0"/>
              </a:rPr>
              <a:t>ciudad. </a:t>
            </a:r>
            <a:r>
              <a:rPr lang="es-ES" sz="800" dirty="0">
                <a:latin typeface="Arial Rounded MT Bold" panose="020F0704030504030204" pitchFamily="34" charset="0"/>
              </a:rPr>
              <a:t>(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</a:t>
            </a:r>
            <a:r>
              <a:rPr lang="es-E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s-ES" sz="1200" dirty="0" smtClean="0">
                <a:latin typeface="Arial Rounded MT Bold" panose="020F0704030504030204" pitchFamily="34" charset="0"/>
              </a:rPr>
              <a:t> Asista al (1°-2°-3°…) Comité </a:t>
            </a:r>
            <a:r>
              <a:rPr lang="es-ES" sz="1200" dirty="0" smtClean="0">
                <a:latin typeface="Arial Rounded MT Bold" panose="020F0704030504030204" pitchFamily="34" charset="0"/>
              </a:rPr>
              <a:t>IDU</a:t>
            </a:r>
            <a:r>
              <a:rPr lang="es-ES" sz="1200" dirty="0" smtClean="0">
                <a:latin typeface="Arial Rounded MT Bold" panose="020F0704030504030204" pitchFamily="34" charset="0"/>
              </a:rPr>
              <a:t>, en donde </a:t>
            </a:r>
            <a:r>
              <a:rPr lang="es-ES" sz="1200" dirty="0" smtClean="0">
                <a:latin typeface="Arial Rounded MT Bold" panose="020F0704030504030204" pitchFamily="34" charset="0"/>
              </a:rPr>
              <a:t>se </a:t>
            </a:r>
            <a:r>
              <a:rPr lang="es-ES" sz="1200" dirty="0" smtClean="0">
                <a:latin typeface="Arial Rounded MT Bold" panose="020F0704030504030204" pitchFamily="34" charset="0"/>
              </a:rPr>
              <a:t>resolverán  </a:t>
            </a:r>
            <a:r>
              <a:rPr lang="es-ES" sz="1200" dirty="0">
                <a:latin typeface="Arial Rounded MT Bold" panose="020F0704030504030204" pitchFamily="34" charset="0"/>
              </a:rPr>
              <a:t>las inquietudes de la </a:t>
            </a:r>
            <a:r>
              <a:rPr lang="es-ES" sz="1200" dirty="0" smtClean="0">
                <a:latin typeface="Arial Rounded MT Bold" panose="020F0704030504030204" pitchFamily="34" charset="0"/>
              </a:rPr>
              <a:t>comunidad. </a:t>
            </a:r>
            <a:endParaRPr lang="es-CO" sz="1200" dirty="0"/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971900" y="3522494"/>
            <a:ext cx="3672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Comité </a:t>
            </a:r>
            <a:r>
              <a:rPr lang="es-CO" sz="1600" b="1" dirty="0" smtClean="0"/>
              <a:t>IDU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117363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152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16</cp:revision>
  <dcterms:created xsi:type="dcterms:W3CDTF">2017-09-14T15:39:50Z</dcterms:created>
  <dcterms:modified xsi:type="dcterms:W3CDTF">2018-05-16T18:13:12Z</dcterms:modified>
</cp:coreProperties>
</file>