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23528" y="234888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estamos realizando a través de este contrato, que mejora las condiciones de movilidad de los habitantes del sur-norte-oriente-occidente de la ciudad.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endParaRPr lang="es-CO" sz="1200" dirty="0"/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AVANCE </a:t>
            </a:r>
          </a:p>
          <a:p>
            <a:r>
              <a:rPr lang="es-CO" dirty="0" smtClean="0"/>
              <a:t>COMUNIDAD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2928" y="404664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11560" y="15567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8" name="37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9" name="38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42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4" name="4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5" name="44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avance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4223292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145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2017-09-14T15:53:57Z</dcterms:created>
  <dcterms:modified xsi:type="dcterms:W3CDTF">2018-05-16T18:10:31Z</dcterms:modified>
</cp:coreProperties>
</file>