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87876"/>
            <a:ext cx="398725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AVANZAN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para XXXX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95536" y="2476053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estamos realizando para hacer realidad este proyecto que beneficiará a los habitantes del sur-norte-oriente-occidente de la ciudad.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endParaRPr lang="es-ES" sz="9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avance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135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2017-09-14T15:39:50Z</dcterms:created>
  <dcterms:modified xsi:type="dcterms:W3CDTF">2018-05-16T18:10:57Z</dcterms:modified>
</cp:coreProperties>
</file>