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76672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</a:p>
          <a:p>
            <a:pPr algn="ctr"/>
            <a:r>
              <a:rPr lang="es-CO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construcción de XXXX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23528" y="2348880"/>
            <a:ext cx="3888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estamos realizando para hacer realidad este proyecto que beneficia los habitantes del sur-norte-oriente-occidente de la ciudad.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endParaRPr lang="es-CO" sz="800" dirty="0"/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avance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132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8</cp:revision>
  <dcterms:created xsi:type="dcterms:W3CDTF">2017-09-14T15:39:50Z</dcterms:created>
  <dcterms:modified xsi:type="dcterms:W3CDTF">2018-05-16T18:10:47Z</dcterms:modified>
</cp:coreProperties>
</file>