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0" name="19 CuadroTexto"/>
          <p:cNvSpPr txBox="1"/>
          <p:nvPr/>
        </p:nvSpPr>
        <p:spPr>
          <a:xfrm>
            <a:off x="5436096" y="4797152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REUNIÓN DE COMERCIANTES</a:t>
            </a:r>
          </a:p>
          <a:p>
            <a:endParaRPr lang="es-CO" dirty="0"/>
          </a:p>
        </p:txBody>
      </p:sp>
      <p:sp>
        <p:nvSpPr>
          <p:cNvPr id="23" name="22 CuadroTexto"/>
          <p:cNvSpPr txBox="1"/>
          <p:nvPr/>
        </p:nvSpPr>
        <p:spPr>
          <a:xfrm>
            <a:off x="346123" y="548680"/>
            <a:ext cx="39872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INICIA/AVANZA</a:t>
            </a:r>
          </a:p>
          <a:p>
            <a:pPr algn="ctr"/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 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construcción de  XXXX </a:t>
            </a:r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39" name="38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40" name="39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40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3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" name="43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5" name="44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6" name="45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95536" y="2394754"/>
            <a:ext cx="388843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Arial Rounded MT Bold" panose="020F0704030504030204" pitchFamily="34" charset="0"/>
              </a:rPr>
              <a:t>Invitamos a todos los comerciantes para que conozcan las actividades que realizaremos/ estamos realizando a través del contrato IDU-XXXX, que beneficia los habitantes del sur-norte-oriente-occidente de la ciudad </a:t>
            </a:r>
            <a:r>
              <a:rPr lang="es-ES" sz="800" dirty="0" smtClean="0">
                <a:latin typeface="Arial Rounded MT Bold" panose="020F0704030504030204" pitchFamily="34" charset="0"/>
              </a:rPr>
              <a:t>(</a:t>
            </a:r>
            <a:r>
              <a:rPr lang="es-E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escoger 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la o las zonas o mencionar los barios o la localidad)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1100" dirty="0" smtClean="0">
                <a:latin typeface="Arial Rounded MT Bold" panose="020F0704030504030204" pitchFamily="34" charset="0"/>
              </a:rPr>
              <a:t>; para que aclaren todas sus dudas. </a:t>
            </a:r>
          </a:p>
          <a:p>
            <a:pPr algn="just"/>
            <a:endParaRPr lang="es-ES" sz="11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100" dirty="0" smtClean="0">
                <a:latin typeface="Arial Rounded MT Bold" panose="020F0704030504030204" pitchFamily="34" charset="0"/>
              </a:rPr>
              <a:t> </a:t>
            </a:r>
            <a:endParaRPr lang="es-CO" sz="1100" dirty="0" smtClean="0">
              <a:latin typeface="Arial Rounded MT Bold" panose="020F0704030504030204" pitchFamily="34" charset="0"/>
            </a:endParaRPr>
          </a:p>
          <a:p>
            <a:endParaRPr lang="es-CO" sz="1100" dirty="0"/>
          </a:p>
        </p:txBody>
      </p:sp>
      <p:pic>
        <p:nvPicPr>
          <p:cNvPr id="28" name="2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IDU </a:t>
            </a:r>
            <a:r>
              <a:rPr lang="es-CO" sz="900" dirty="0" smtClean="0">
                <a:latin typeface="Arial Rounded MT Bold" panose="020F0704030504030204" pitchFamily="34" charset="0"/>
              </a:rPr>
              <a:t>. </a:t>
            </a:r>
            <a:endParaRPr lang="es-CO" sz="900" dirty="0" smtClean="0">
              <a:latin typeface="Arial Rounded MT Bold" panose="020F0704030504030204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1331940" y="3594502"/>
            <a:ext cx="36721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con Comerciantes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4351030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150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17</cp:revision>
  <dcterms:created xsi:type="dcterms:W3CDTF">2017-09-14T15:39:50Z</dcterms:created>
  <dcterms:modified xsi:type="dcterms:W3CDTF">2018-05-16T18:14:59Z</dcterms:modified>
</cp:coreProperties>
</file>