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064" y="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7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1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4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0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5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5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4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3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820760" y="3491880"/>
            <a:ext cx="5400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Las actividades de obra </a:t>
            </a:r>
            <a:r>
              <a:rPr lang="es-CO" alt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han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iniciado. Por esta razón el Instituto de Desarrollo Urbano – IDU  y el encargado de ejecutar estas obras XXXXXXXXX solicitan a los propietarios y encargados de los establecimientos comerciales del sector, abstenerse de conceder créditos a los trabajadores de la obra a nombre de la empresa, </a:t>
            </a:r>
            <a:r>
              <a:rPr lang="es-CO" alt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debido a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que esta no </a:t>
            </a:r>
            <a:r>
              <a:rPr lang="es-CO" alt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 hará responsable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de las deudas adquiridas por su personal.</a:t>
            </a:r>
          </a:p>
          <a:p>
            <a:pPr algn="just"/>
            <a:endParaRPr lang="es-CO" alt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Recuerde que estas obras se realizan para su beneficio y que el trato respetuoso entre  el personal de obra y la comunidad facilitará el rápido y correcto desarrollo de las mismas. </a:t>
            </a:r>
            <a:endParaRPr lang="es-CO" altLang="es-CO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s-CO" alt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6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6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donde le brindarán </a:t>
            </a:r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información sobre el tema. </a:t>
            </a:r>
          </a:p>
          <a:p>
            <a:endParaRPr 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92696" y="2875746"/>
            <a:ext cx="5362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latin typeface="Arial Rounded MT Bold" panose="020F0704030504030204" pitchFamily="34" charset="0"/>
              </a:rPr>
              <a:t>Recomendaciones a los Comerciantes</a:t>
            </a:r>
            <a:endParaRPr lang="es-CO" sz="2000" b="1" dirty="0">
              <a:latin typeface="Arial Rounded MT Bold" panose="020F0704030504030204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644517" y="687631"/>
            <a:ext cx="53047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/AVANZA</a:t>
            </a:r>
            <a:endParaRPr lang="es-CO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E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mantenimiento / construcción de (nombre del proyecto)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(tramo </a:t>
            </a:r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si aplica)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0" name="19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21" name="20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21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25" name="24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25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3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23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27" name="26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18211140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196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10</cp:revision>
  <dcterms:created xsi:type="dcterms:W3CDTF">2017-09-14T15:06:38Z</dcterms:created>
  <dcterms:modified xsi:type="dcterms:W3CDTF">2018-05-16T18:23:23Z</dcterms:modified>
</cp:coreProperties>
</file>