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064" y="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75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815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544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502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85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0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824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102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85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44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230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12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40 Grupo"/>
          <p:cNvGrpSpPr/>
          <p:nvPr/>
        </p:nvGrpSpPr>
        <p:grpSpPr>
          <a:xfrm>
            <a:off x="120051" y="250972"/>
            <a:ext cx="6621317" cy="1926762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42" name="41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3" name="42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820760" y="3491880"/>
            <a:ext cx="5400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Las actividades de obra </a:t>
            </a:r>
            <a:r>
              <a:rPr lang="es-CO" alt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han </a:t>
            </a:r>
            <a:r>
              <a:rPr lang="es-CO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iniciado. Por esta razón el Instituto de Desarrollo Urbano – IDU  y el encargado de ejecutar estas obras XXXXXXXXX solicitan a los propietarios y encargados de los establecimientos comerciales del sector, abstenerse de conceder créditos a los trabajadores de la obra a nombre de la empresa, </a:t>
            </a:r>
            <a:r>
              <a:rPr lang="es-CO" alt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debido a </a:t>
            </a:r>
            <a:r>
              <a:rPr lang="es-CO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que esta no </a:t>
            </a:r>
            <a:r>
              <a:rPr lang="es-CO" alt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 hará responsable </a:t>
            </a:r>
            <a:r>
              <a:rPr lang="es-CO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de las deudas adquiridas por su personal.</a:t>
            </a:r>
          </a:p>
          <a:p>
            <a:pPr algn="just"/>
            <a:endParaRPr lang="es-CO" altLang="es-CO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Recuerde que estas obras se realizan para su beneficio y que el trato respetuoso entre  el personal de obra y la comunidad facilitará el rápido y correcto desarrollo de las mismas. </a:t>
            </a:r>
            <a:endParaRPr lang="es-CO" altLang="es-CO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CO" altLang="es-CO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Comunique cualquier irregularidad, a nuestro </a:t>
            </a:r>
            <a:r>
              <a:rPr lang="es-ES" sz="16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6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IDU, </a:t>
            </a:r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donde le brindarán </a:t>
            </a:r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CO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información sobre el tema. </a:t>
            </a:r>
          </a:p>
          <a:p>
            <a:endParaRPr lang="es-CO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92696" y="2875746"/>
            <a:ext cx="5362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latin typeface="Arial Rounded MT Bold" panose="020F0704030504030204" pitchFamily="34" charset="0"/>
              </a:rPr>
              <a:t>Recomendaciones a los Comerciantes</a:t>
            </a:r>
            <a:endParaRPr lang="es-CO" sz="2000" b="1" dirty="0">
              <a:latin typeface="Arial Rounded MT Bold" panose="020F0704030504030204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44517" y="687631"/>
            <a:ext cx="53047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INICIA</a:t>
            </a:r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/AVANZA</a:t>
            </a:r>
            <a:endParaRPr lang="es-CO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E</a:t>
            </a:r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 </a:t>
            </a:r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mantenimiento / construcción de (nombre del proyecto)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(tramo </a:t>
            </a:r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si aplica)</a:t>
            </a:r>
          </a:p>
          <a:p>
            <a:pPr algn="ctr"/>
            <a:endParaRPr lang="es-CO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13452" y="318586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-62737" y="8100392"/>
            <a:ext cx="6890005" cy="973200"/>
            <a:chOff x="-32005" y="8100392"/>
            <a:chExt cx="6890005" cy="973200"/>
          </a:xfrm>
        </p:grpSpPr>
        <p:cxnSp>
          <p:nvCxnSpPr>
            <p:cNvPr id="21" name="20 Conector recto"/>
            <p:cNvCxnSpPr/>
            <p:nvPr/>
          </p:nvCxnSpPr>
          <p:spPr>
            <a:xfrm flipV="1">
              <a:off x="-32005" y="8100392"/>
              <a:ext cx="6890005" cy="10816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21 Grupo"/>
            <p:cNvGrpSpPr/>
            <p:nvPr/>
          </p:nvGrpSpPr>
          <p:grpSpPr>
            <a:xfrm>
              <a:off x="2848560" y="8227206"/>
              <a:ext cx="1660560" cy="846386"/>
              <a:chOff x="2101566" y="8227206"/>
              <a:chExt cx="1660560" cy="846386"/>
            </a:xfrm>
          </p:grpSpPr>
          <p:cxnSp>
            <p:nvCxnSpPr>
              <p:cNvPr id="25" name="24 Conector recto"/>
              <p:cNvCxnSpPr/>
              <p:nvPr/>
            </p:nvCxnSpPr>
            <p:spPr>
              <a:xfrm>
                <a:off x="2111741" y="8352236"/>
                <a:ext cx="0" cy="65980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25 Rectángulo"/>
              <p:cNvSpPr/>
              <p:nvPr/>
            </p:nvSpPr>
            <p:spPr>
              <a:xfrm>
                <a:off x="2101566" y="8227206"/>
                <a:ext cx="1660560" cy="84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700" b="1" dirty="0" smtClean="0">
                    <a:latin typeface="Arial Rounded MT Bold" panose="020F0704030504030204" pitchFamily="34" charset="0"/>
                  </a:rPr>
                  <a:t>IDU en línea: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www.idu.gov.co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Línea gratuita: 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01800 0910312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Atención al ciudadano: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341 22 14 – 338 75 55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atnciudadano@idu.gov.co</a:t>
                </a:r>
                <a:endParaRPr lang="es-CO" sz="700" dirty="0">
                  <a:latin typeface="Arial Rounded MT Bold" panose="020F0704030504030204" pitchFamily="34" charset="0"/>
                </a:endParaRPr>
              </a:p>
            </p:txBody>
          </p:sp>
        </p:grpSp>
        <p:pic>
          <p:nvPicPr>
            <p:cNvPr id="23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1051" y="8227206"/>
              <a:ext cx="1656184" cy="749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23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257" y="8285276"/>
              <a:ext cx="455447" cy="713945"/>
            </a:xfrm>
            <a:prstGeom prst="rect">
              <a:avLst/>
            </a:prstGeom>
          </p:spPr>
        </p:pic>
      </p:grpSp>
      <p:sp>
        <p:nvSpPr>
          <p:cNvPr id="27" name="26 CuadroTexto"/>
          <p:cNvSpPr txBox="1"/>
          <p:nvPr/>
        </p:nvSpPr>
        <p:spPr>
          <a:xfrm>
            <a:off x="805980" y="8328610"/>
            <a:ext cx="1864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800" b="1" dirty="0" smtClean="0">
                <a:latin typeface="Arial Narrow" pitchFamily="34" charset="0"/>
              </a:rPr>
              <a:t>Más información sobre el proyecto en: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Dirección (si aplica)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Horario de atención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Teléfonos: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Correo electrónico: 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1821114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196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10</cp:revision>
  <dcterms:created xsi:type="dcterms:W3CDTF">2017-09-14T15:06:38Z</dcterms:created>
  <dcterms:modified xsi:type="dcterms:W3CDTF">2018-05-16T18:23:23Z</dcterms:modified>
</cp:coreProperties>
</file>