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96" y="1926740"/>
            <a:ext cx="1047954" cy="163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48681" y="4159111"/>
            <a:ext cx="58898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 motivo de la continuación de actividades del proyecto, e</a:t>
            </a:r>
            <a:r>
              <a:rPr lang="es-MX" altLang="es-CO" sz="1400" b="1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 </a:t>
            </a:r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contratista encargado del proyecto </a:t>
            </a:r>
            <a:r>
              <a:rPr lang="es-MX" altLang="es-CO" sz="1400" dirty="0" err="1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xxxxxxxxxx</a:t>
            </a:r>
            <a:r>
              <a:rPr lang="es-MX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llevará a cabo la tala (o traslado o la actividad correspondiente) de especies arbóreas (ampliar la información).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Estos tratamientos </a:t>
            </a:r>
            <a:r>
              <a:rPr lang="es-CO" altLang="es-CO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silviculturales</a:t>
            </a: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se realizarán en (dirección), los (horario de la actividad).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La actividad antes mencionada fue aprobada mediante Resolución No </a:t>
            </a:r>
            <a:r>
              <a:rPr lang="es-CO" altLang="es-CO" sz="1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</a:t>
            </a: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de la Secretaría Distrital de Ambiente.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CO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Comunique cualquier irregularidad, a nuestro </a:t>
            </a:r>
            <a:r>
              <a:rPr lang="es-ES" sz="14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donde le brindarán </a:t>
            </a:r>
            <a:r>
              <a:rPr lang="es-CO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información sobre el tema. </a:t>
            </a:r>
            <a:endParaRPr lang="es-CO" sz="14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72816" y="2435567"/>
            <a:ext cx="489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Actividades </a:t>
            </a:r>
            <a:r>
              <a:rPr lang="es-CO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Silviculturales</a:t>
            </a:r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:</a:t>
            </a:r>
          </a:p>
          <a:p>
            <a:r>
              <a:rPr lang="es-CO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Tala/Traslado/Poda/Bloqueo/ de Especies Arbóreas</a:t>
            </a:r>
            <a:endParaRPr lang="es-CO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44517" y="543615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(nombre del proyecto)</a:t>
            </a:r>
          </a:p>
          <a:p>
            <a:pPr algn="ctr"/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2" name="21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22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2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8" name="27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760584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169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14</cp:revision>
  <dcterms:created xsi:type="dcterms:W3CDTF">2017-09-14T15:06:38Z</dcterms:created>
  <dcterms:modified xsi:type="dcterms:W3CDTF">2018-05-16T18:23:00Z</dcterms:modified>
</cp:coreProperties>
</file>