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02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549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267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6100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245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894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101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8701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714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973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0713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E4E7-B87C-4A24-9D22-72BB76593B5C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412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E4E7-B87C-4A24-9D22-72BB76593B5C}" type="datetimeFigureOut">
              <a:rPr lang="es-CO" smtClean="0"/>
              <a:t>02/11/2017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00C4-DDB8-42A3-8813-81CB661DC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068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40 Grupo"/>
          <p:cNvGrpSpPr/>
          <p:nvPr/>
        </p:nvGrpSpPr>
        <p:grpSpPr>
          <a:xfrm>
            <a:off x="120051" y="250972"/>
            <a:ext cx="6621317" cy="1926762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2" name="41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42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9" name="18 CuadroTexto"/>
          <p:cNvSpPr txBox="1"/>
          <p:nvPr/>
        </p:nvSpPr>
        <p:spPr>
          <a:xfrm>
            <a:off x="709202" y="6879158"/>
            <a:ext cx="540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O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Comunique cualquier </a:t>
            </a:r>
            <a:r>
              <a:rPr 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inquietud, </a:t>
            </a:r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a nuestro </a:t>
            </a:r>
            <a:r>
              <a:rPr lang="es-ES" sz="16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IDU de Atención al Ciudadano, </a:t>
            </a:r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donde le brindarán </a:t>
            </a:r>
            <a:r>
              <a:rPr 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más</a:t>
            </a:r>
            <a:r>
              <a:rPr lang="es-CO" alt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información sobre el tema. </a:t>
            </a:r>
            <a:endParaRPr lang="es-CO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844824" y="2339752"/>
            <a:ext cx="429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rial" pitchFamily="34" charset="0"/>
              </a:rPr>
              <a:t>Información importante:</a:t>
            </a:r>
            <a:endParaRPr lang="es-CO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687677" y="3426521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</a:rPr>
              <a:t>Barrio /dirección 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44517" y="687631"/>
            <a:ext cx="530476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</a:t>
            </a:r>
            <a:endParaRPr lang="es-CO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/ construcción de </a:t>
            </a:r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(nombre del proyecto)</a:t>
            </a:r>
          </a:p>
          <a:p>
            <a:pPr algn="ctr"/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(tramo  si aplica)</a:t>
            </a: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22" name="21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22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26" name="25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26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24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28" name="27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37498443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100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41</cp:revision>
  <dcterms:created xsi:type="dcterms:W3CDTF">2017-08-28T12:58:49Z</dcterms:created>
  <dcterms:modified xsi:type="dcterms:W3CDTF">2017-11-02T19:09:05Z</dcterms:modified>
</cp:coreProperties>
</file>