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088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875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8159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544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502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851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05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824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1023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850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9446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2302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6E984-779E-47EA-B837-5577DF4E8B0F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112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40 Grupo"/>
          <p:cNvGrpSpPr/>
          <p:nvPr/>
        </p:nvGrpSpPr>
        <p:grpSpPr>
          <a:xfrm>
            <a:off x="120051" y="250972"/>
            <a:ext cx="6621317" cy="1926762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42" name="41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43" name="42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9" name="18 CuadroTexto"/>
          <p:cNvSpPr txBox="1"/>
          <p:nvPr/>
        </p:nvSpPr>
        <p:spPr>
          <a:xfrm>
            <a:off x="820760" y="3491880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alt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Las actividades de obra </a:t>
            </a:r>
            <a:r>
              <a:rPr lang="es-CO" alt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han </a:t>
            </a:r>
            <a:r>
              <a:rPr lang="es-CO" alt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iniciado. Por esta razón el Instituto de Desarrollo Urbano – IDU  y el encargado de ejecutar estas obras XXXXXXXXX solicitan a los propietarios y encargados de los establecimientos comerciales del sector, abstenerse de conceder créditos a los trabajadores de la obra a nombre de la empresa, </a:t>
            </a:r>
            <a:r>
              <a:rPr lang="es-CO" alt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debido a </a:t>
            </a:r>
            <a:r>
              <a:rPr lang="es-CO" alt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que esta no </a:t>
            </a:r>
            <a:r>
              <a:rPr lang="es-CO" alt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 hará responsable </a:t>
            </a:r>
            <a:r>
              <a:rPr lang="es-CO" alt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de las deudas adquiridas por su personal.</a:t>
            </a:r>
          </a:p>
          <a:p>
            <a:pPr algn="just"/>
            <a:endParaRPr lang="es-CO" altLang="es-CO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CO" alt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Recuerde que estas obras se realizan para su beneficio y que el trato respetuoso entre  el personal de obra y la comunidad facilitará el rápido y correcto desarrollo de las mismas. </a:t>
            </a:r>
            <a:endParaRPr lang="es-CO" altLang="es-CO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es-CO" altLang="es-CO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Comunique cualquier irregularidad, a nuestro </a:t>
            </a:r>
            <a:r>
              <a:rPr lang="es-ES" sz="16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Punto IDU de Atención al Ciudadano, </a:t>
            </a:r>
            <a:r>
              <a:rPr 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donde le brindarán </a:t>
            </a:r>
            <a:r>
              <a:rPr 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más</a:t>
            </a:r>
            <a:r>
              <a:rPr lang="es-CO" alt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CO" alt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información sobre el tema. </a:t>
            </a:r>
          </a:p>
          <a:p>
            <a:endParaRPr lang="es-CO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92696" y="2875746"/>
            <a:ext cx="5362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latin typeface="Arial Rounded MT Bold" panose="020F0704030504030204" pitchFamily="34" charset="0"/>
              </a:rPr>
              <a:t>Recomendaciones a los Comerciantes</a:t>
            </a:r>
            <a:endParaRPr lang="es-CO" sz="2000" b="1" dirty="0">
              <a:latin typeface="Arial Rounded MT Bold" panose="020F0704030504030204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644517" y="687631"/>
            <a:ext cx="530476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ARRANCA/AVANZA</a:t>
            </a:r>
            <a:endParaRPr lang="es-CO" sz="2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El mantenimiento / construcción de (nombre del proyecto)</a:t>
            </a: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(tramo </a:t>
            </a:r>
            <a:r>
              <a:rPr lang="es-CO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si aplica)</a:t>
            </a:r>
          </a:p>
          <a:p>
            <a:pPr algn="ctr"/>
            <a:endParaRPr lang="es-CO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0" name="19 Grupo"/>
          <p:cNvGrpSpPr/>
          <p:nvPr/>
        </p:nvGrpSpPr>
        <p:grpSpPr>
          <a:xfrm>
            <a:off x="-62737" y="8100392"/>
            <a:ext cx="6890005" cy="973200"/>
            <a:chOff x="-32005" y="8100392"/>
            <a:chExt cx="6890005" cy="973200"/>
          </a:xfrm>
        </p:grpSpPr>
        <p:cxnSp>
          <p:nvCxnSpPr>
            <p:cNvPr id="21" name="20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21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25" name="24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25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23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23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sp>
        <p:nvSpPr>
          <p:cNvPr id="27" name="26 CuadroTexto"/>
          <p:cNvSpPr txBox="1"/>
          <p:nvPr/>
        </p:nvSpPr>
        <p:spPr>
          <a:xfrm>
            <a:off x="805980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</p:spTree>
    <p:extLst>
      <p:ext uri="{BB962C8B-B14F-4D97-AF65-F5344CB8AC3E}">
        <p14:creationId xmlns:p14="http://schemas.microsoft.com/office/powerpoint/2010/main" val="18211140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200</Words>
  <Application>Microsoft Office PowerPoint</Application>
  <PresentationFormat>Presentación en pantalla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9</cp:revision>
  <dcterms:created xsi:type="dcterms:W3CDTF">2017-09-14T15:06:38Z</dcterms:created>
  <dcterms:modified xsi:type="dcterms:W3CDTF">2017-11-02T19:09:32Z</dcterms:modified>
</cp:coreProperties>
</file>