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040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7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1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44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0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51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24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02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5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44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30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12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96" y="1926740"/>
            <a:ext cx="1047954" cy="1638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548681" y="4159111"/>
            <a:ext cx="588981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4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Con motivo de la continuación de actividades </a:t>
            </a:r>
            <a:r>
              <a:rPr lang="es-MX" altLang="es-CO" sz="14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del proyecto, e</a:t>
            </a:r>
            <a:r>
              <a:rPr lang="es-MX" altLang="es-CO" sz="14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l </a:t>
            </a:r>
            <a:r>
              <a:rPr lang="es-MX" altLang="es-CO" sz="14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contratista encargado del proyecto </a:t>
            </a:r>
            <a:r>
              <a:rPr lang="es-MX" altLang="es-CO" sz="1400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xxxxxxxxxx</a:t>
            </a:r>
            <a:r>
              <a:rPr lang="es-MX" altLang="es-CO" sz="14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s-CO" altLang="es-CO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llevará a cabo la tala (o traslado o la actividad correspondiente) de especies arbóreas (ampliar la información).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CO" altLang="es-CO" sz="1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Estos tratamientos </a:t>
            </a:r>
            <a:r>
              <a:rPr lang="es-CO" altLang="es-CO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silviculturales</a:t>
            </a:r>
            <a:r>
              <a:rPr lang="es-CO" altLang="es-CO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se realizarán en (dirección), los (horario de la actividad).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CO" altLang="es-CO" sz="1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La actividad antes mencionada fue aprobada mediante Resolución No </a:t>
            </a:r>
            <a:r>
              <a:rPr lang="es-CO" altLang="es-CO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xxxxx</a:t>
            </a:r>
            <a:r>
              <a:rPr lang="es-CO" altLang="es-CO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de la Secretaría Distrital de Ambiente.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s-CO" sz="14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Comunique cualquier irregularidad, a nuestro </a:t>
            </a:r>
            <a:r>
              <a:rPr lang="es-ES" sz="14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IDU de Atención al Ciudadano, </a:t>
            </a:r>
            <a:r>
              <a:rPr lang="es-CO" sz="14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donde le brindarán </a:t>
            </a:r>
            <a:r>
              <a:rPr lang="es-CO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4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s-CO" altLang="es-CO" sz="14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información sobre el tema. </a:t>
            </a:r>
            <a:endParaRPr lang="es-CO" sz="1400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772816" y="2435567"/>
            <a:ext cx="4896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Actividades </a:t>
            </a:r>
            <a:r>
              <a:rPr lang="es-CO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Silviculturales</a:t>
            </a:r>
            <a:r>
              <a:rPr lang="es-C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:</a:t>
            </a:r>
          </a:p>
          <a:p>
            <a:r>
              <a:rPr lang="es-C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Tala/Traslado/Poda/Bloqueo/ de Especies Arbóreas</a:t>
            </a:r>
            <a:endParaRPr lang="es-CO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endParaRPr lang="es-CO" sz="2000" dirty="0">
              <a:latin typeface="Arial Rounded MT Bold" panose="020F0704030504030204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644517" y="543615"/>
            <a:ext cx="53047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ARRANCA/AVANZA</a:t>
            </a:r>
            <a:endParaRPr lang="es-CO" sz="20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/ construcción de (nombre del proyecto)</a:t>
            </a:r>
          </a:p>
          <a:p>
            <a:pPr algn="ctr"/>
            <a:r>
              <a:rPr lang="es-CO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(tramo </a:t>
            </a:r>
            <a:r>
              <a:rPr lang="es-CO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s-CO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si aplica)</a:t>
            </a:r>
          </a:p>
          <a:p>
            <a:pPr algn="ctr"/>
            <a:endParaRPr lang="es-CO" sz="11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22" name="21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22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26" name="25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26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4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28" name="27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37605849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173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13</cp:revision>
  <dcterms:created xsi:type="dcterms:W3CDTF">2017-09-14T15:06:38Z</dcterms:created>
  <dcterms:modified xsi:type="dcterms:W3CDTF">2017-11-24T13:31:26Z</dcterms:modified>
</cp:coreProperties>
</file>