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08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846036" y="4393719"/>
            <a:ext cx="540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motivo del desarrollo de las actividades 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proyecto, 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necesaria la suspensión de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servicio de Gas Natural en el horario:_________________.</a:t>
            </a:r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algn="just"/>
            <a:endParaRPr 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IDU de Atención al Ciudadano,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44824" y="2339752"/>
            <a:ext cx="429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Suspensión  del Servicio de Gas Natural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09" y="2375603"/>
            <a:ext cx="1050918" cy="1050918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644517" y="710714"/>
            <a:ext cx="5304763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3" name="22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23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7" name="26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5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25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5" name="34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81366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141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15</cp:revision>
  <dcterms:created xsi:type="dcterms:W3CDTF">2017-09-14T15:06:38Z</dcterms:created>
  <dcterms:modified xsi:type="dcterms:W3CDTF">2017-11-24T13:30:58Z</dcterms:modified>
</cp:coreProperties>
</file>