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08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846036" y="4128333"/>
            <a:ext cx="54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</a:t>
            </a:r>
            <a:r>
              <a:rPr lang="es-MX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proyecto, </a:t>
            </a:r>
            <a:r>
              <a:rPr lang="es-MX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hace necesaria la suspensión de</a:t>
            </a:r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servicio de agua en el horario:_________________.</a:t>
            </a:r>
            <a:endParaRPr lang="es-MX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</a:p>
          <a:p>
            <a:pPr algn="just"/>
            <a:endParaRPr lang="es-CO" altLang="es-CO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Recoger agua potable previamente, cuidar el agua durante el tiempo de suspensión del servicio y evitar realizar actividades que requieran gran cantidad de agua durante este lapso.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 de Atención al </a:t>
            </a:r>
            <a:r>
              <a:rPr lang="es-ES" sz="14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Ciudadano, </a:t>
            </a:r>
            <a:r>
              <a:rPr 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información sobre el tema. </a:t>
            </a:r>
            <a:endParaRPr lang="es-CO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69134" y="2339752"/>
            <a:ext cx="3771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Suspensión  del Servicio de agua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149862"/>
            <a:ext cx="1484376" cy="148132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2" name="21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6" name="25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26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4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313463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12</cp:revision>
  <dcterms:created xsi:type="dcterms:W3CDTF">2017-09-14T15:06:38Z</dcterms:created>
  <dcterms:modified xsi:type="dcterms:W3CDTF">2017-11-24T13:30:34Z</dcterms:modified>
</cp:coreProperties>
</file>