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088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875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815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544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502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851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0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824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102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850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944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230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112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40 Grupo"/>
          <p:cNvGrpSpPr/>
          <p:nvPr/>
        </p:nvGrpSpPr>
        <p:grpSpPr>
          <a:xfrm>
            <a:off x="120051" y="250972"/>
            <a:ext cx="6621317" cy="1926762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2" name="41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3" name="42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3" name="12 CuadroTexto"/>
          <p:cNvSpPr txBox="1"/>
          <p:nvPr/>
        </p:nvSpPr>
        <p:spPr>
          <a:xfrm>
            <a:off x="644517" y="687631"/>
            <a:ext cx="530476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AVANZA</a:t>
            </a:r>
            <a:endParaRPr lang="es-CO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/ construcción de </a:t>
            </a:r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(nombre del proyecto)</a:t>
            </a:r>
          </a:p>
          <a:p>
            <a:pPr algn="ctr"/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(tramo  si aplica)</a:t>
            </a: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846036" y="4128333"/>
            <a:ext cx="5400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es-CO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motivo del desarrollo de las actividades </a:t>
            </a:r>
            <a:r>
              <a:rPr lang="es-MX" altLang="es-CO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 proyecto, </a:t>
            </a:r>
            <a:r>
              <a:rPr lang="es-MX" altLang="es-CO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hace necesaria la suspensión de</a:t>
            </a:r>
            <a:r>
              <a:rPr lang="es-CO" altLang="es-CO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 servicio de agua en el horario:_________________.</a:t>
            </a:r>
            <a:endParaRPr lang="es-MX" altLang="es-CO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s-MX" altLang="es-CO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CO" altLang="es-CO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Ofrecemos disculpas por la molestia ocasionada y agradecemos atender las siguientes recomendaciones, para el buen desarrollo de las actividades: </a:t>
            </a:r>
          </a:p>
          <a:p>
            <a:pPr algn="just"/>
            <a:endParaRPr lang="es-CO" altLang="es-CO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Recoger agua potable previamente, cuidar el agua durante el tiempo de suspensión del servicio y evitar realizar actividades que requieran gran cantidad de agua durante este lapso. 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es-CO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Comunique cualquier irregularidad, a nuestro </a:t>
            </a:r>
            <a:r>
              <a:rPr lang="es-ES" sz="14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4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IDU de Atención al </a:t>
            </a:r>
            <a:r>
              <a:rPr lang="es-ES" sz="14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Ciudadano, </a:t>
            </a:r>
            <a:r>
              <a:rPr lang="es-CO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donde le brindarán </a:t>
            </a:r>
            <a:r>
              <a:rPr lang="es-CO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más</a:t>
            </a:r>
            <a:r>
              <a:rPr lang="es-CO" altLang="es-CO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información sobre el tema. </a:t>
            </a:r>
            <a:endParaRPr lang="es-CO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369134" y="2339752"/>
            <a:ext cx="37715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rial" pitchFamily="34" charset="0"/>
              </a:rPr>
              <a:t>Suspensión  del Servicio de agua</a:t>
            </a:r>
            <a:endParaRPr lang="es-CO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61" y="2149862"/>
            <a:ext cx="1484376" cy="1481328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687677" y="3426521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</a:rPr>
              <a:t>Barrio /dirección 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22" name="21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22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26" name="25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26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24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28" name="27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33134633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176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12</cp:revision>
  <dcterms:created xsi:type="dcterms:W3CDTF">2017-09-14T15:06:38Z</dcterms:created>
  <dcterms:modified xsi:type="dcterms:W3CDTF">2017-11-24T13:30:34Z</dcterms:modified>
</cp:coreProperties>
</file>