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08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7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15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544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0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5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0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82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1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5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44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3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E984-779E-47EA-B837-5577DF4E8B0F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B0E1-58F9-44AE-A846-478E3CDA27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1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120051" y="250972"/>
            <a:ext cx="6621317" cy="1926762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42" name="41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42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846036" y="4393719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</a:t>
            </a:r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actividades del proyecto</a:t>
            </a:r>
            <a:r>
              <a:rPr lang="es-MX" altLang="es-CO" sz="1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necesaria la suspensión de</a:t>
            </a:r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servicio de energía eléctrica en el horario:_________________.</a:t>
            </a:r>
            <a:endParaRPr lang="es-MX" altLang="es-CO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estar preparados para esta suspensión.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600" dirty="0">
                <a:latin typeface="Arial" panose="020B0604020202020204" pitchFamily="34" charset="0"/>
                <a:ea typeface="Adobe Gothic Std B" pitchFamily="34" charset="-128"/>
                <a:cs typeface="Arial" panose="020B0604020202020204" pitchFamily="34" charset="0"/>
              </a:rPr>
              <a:t>Punto IDU de Atención al Ciudadano, </a:t>
            </a:r>
            <a:r>
              <a:rPr 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donde le brindarán más</a:t>
            </a:r>
            <a:r>
              <a:rPr lang="es-CO" altLang="es-CO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información sobre el tema. </a:t>
            </a:r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369134" y="2339752"/>
            <a:ext cx="3771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itchFamily="34" charset="0"/>
              </a:rPr>
              <a:t>Suspensión  del Servicio de energía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87677" y="3426521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28" y="2236313"/>
            <a:ext cx="1188343" cy="1190208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644517" y="687631"/>
            <a:ext cx="53047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  <a:endParaRPr lang="es-CO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 mantenimiento / construcción de </a:t>
            </a:r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(nombre del proyecto)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(tramo  si aplica)</a:t>
            </a:r>
          </a:p>
          <a:p>
            <a:pPr algn="ctr"/>
            <a:endParaRPr lang="es-CO" sz="11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13452" y="318586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7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2" name="21 Grupo"/>
          <p:cNvGrpSpPr/>
          <p:nvPr/>
        </p:nvGrpSpPr>
        <p:grpSpPr>
          <a:xfrm>
            <a:off x="-62737" y="8100392"/>
            <a:ext cx="6890005" cy="973200"/>
            <a:chOff x="-32005" y="8100392"/>
            <a:chExt cx="6890005" cy="973200"/>
          </a:xfrm>
        </p:grpSpPr>
        <p:cxnSp>
          <p:nvCxnSpPr>
            <p:cNvPr id="23" name="22 Conector recto"/>
            <p:cNvCxnSpPr/>
            <p:nvPr/>
          </p:nvCxnSpPr>
          <p:spPr>
            <a:xfrm flipV="1">
              <a:off x="-32005" y="8100392"/>
              <a:ext cx="6890005" cy="10816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23 Grupo"/>
            <p:cNvGrpSpPr/>
            <p:nvPr/>
          </p:nvGrpSpPr>
          <p:grpSpPr>
            <a:xfrm>
              <a:off x="2848560" y="8227206"/>
              <a:ext cx="1660560" cy="846386"/>
              <a:chOff x="2101566" y="8227206"/>
              <a:chExt cx="1660560" cy="846386"/>
            </a:xfrm>
          </p:grpSpPr>
          <p:cxnSp>
            <p:nvCxnSpPr>
              <p:cNvPr id="27" name="26 Conector recto"/>
              <p:cNvCxnSpPr/>
              <p:nvPr/>
            </p:nvCxnSpPr>
            <p:spPr>
              <a:xfrm>
                <a:off x="2111741" y="8352236"/>
                <a:ext cx="0" cy="659805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Rectángulo"/>
              <p:cNvSpPr/>
              <p:nvPr/>
            </p:nvSpPr>
            <p:spPr>
              <a:xfrm>
                <a:off x="2101566" y="8227206"/>
                <a:ext cx="1660560" cy="84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700" b="1" dirty="0" smtClean="0">
                    <a:latin typeface="Arial Rounded MT Bold" panose="020F0704030504030204" pitchFamily="34" charset="0"/>
                  </a:rPr>
                  <a:t>IDU en línea: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www.idu.gov.co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Línea gratuita: 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01800 0910312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Atención al ciudadano: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341 22 14 – 338 75 55</a:t>
                </a:r>
              </a:p>
              <a:p>
                <a:r>
                  <a:rPr lang="es-ES" sz="700" dirty="0" smtClean="0">
                    <a:latin typeface="Arial Rounded MT Bold" panose="020F0704030504030204" pitchFamily="34" charset="0"/>
                  </a:rPr>
                  <a:t>atnciudadano@idu.gov.co</a:t>
                </a:r>
                <a:endParaRPr lang="es-CO" sz="700" dirty="0">
                  <a:latin typeface="Arial Rounded MT Bold" panose="020F0704030504030204" pitchFamily="34" charset="0"/>
                </a:endParaRPr>
              </a:p>
            </p:txBody>
          </p:sp>
        </p:grpSp>
        <p:pic>
          <p:nvPicPr>
            <p:cNvPr id="25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051" y="8227206"/>
              <a:ext cx="1656184" cy="749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25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57" y="8285276"/>
              <a:ext cx="455447" cy="713945"/>
            </a:xfrm>
            <a:prstGeom prst="rect">
              <a:avLst/>
            </a:prstGeom>
          </p:spPr>
        </p:pic>
      </p:grpSp>
      <p:sp>
        <p:nvSpPr>
          <p:cNvPr id="35" name="34 CuadroTexto"/>
          <p:cNvSpPr txBox="1"/>
          <p:nvPr/>
        </p:nvSpPr>
        <p:spPr>
          <a:xfrm>
            <a:off x="805980" y="8328610"/>
            <a:ext cx="1864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800" b="1" dirty="0" smtClean="0">
                <a:latin typeface="Arial Narrow" pitchFamily="34" charset="0"/>
              </a:rPr>
              <a:t>Más información sobre el proyecto en: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Dirección (si aplica)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Horario de atención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Teléfonos: </a:t>
            </a:r>
          </a:p>
          <a:p>
            <a:r>
              <a:rPr lang="es-ES" altLang="es-CO" sz="800" dirty="0" smtClean="0">
                <a:latin typeface="Arial Narrow" pitchFamily="34" charset="0"/>
              </a:rPr>
              <a:t>Correo electrónico: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372232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140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13</cp:revision>
  <dcterms:created xsi:type="dcterms:W3CDTF">2017-09-14T15:06:38Z</dcterms:created>
  <dcterms:modified xsi:type="dcterms:W3CDTF">2017-11-24T13:30:04Z</dcterms:modified>
</cp:coreProperties>
</file>