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8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846036" y="4393719"/>
            <a:ext cx="54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actividades del proyecto</a:t>
            </a:r>
            <a:r>
              <a:rPr lang="es-MX" altLang="es-CO" sz="1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necesaria la suspensión de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servicio de energía eléctrica en el horario:_________________.</a:t>
            </a:r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IDU de Atención al Ciudadano,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369134" y="2339752"/>
            <a:ext cx="37715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Suspensión  del Servicio de energía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28" y="2236313"/>
            <a:ext cx="1188343" cy="1190208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3" name="22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23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7" name="26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5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25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5" name="34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72232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140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2017-09-14T15:06:38Z</dcterms:created>
  <dcterms:modified xsi:type="dcterms:W3CDTF">2017-11-24T13:30:04Z</dcterms:modified>
</cp:coreProperties>
</file>