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08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  <a:endParaRPr lang="es-CO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(nombre del proyecto)</a:t>
            </a:r>
          </a:p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si aplica)</a:t>
            </a:r>
          </a:p>
          <a:p>
            <a:pPr algn="ctr"/>
            <a:endParaRPr lang="es-CO" sz="11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55980" y="2149862"/>
            <a:ext cx="6141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200" dirty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200" dirty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2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200" dirty="0" smtClean="0">
                <a:latin typeface="Arial Rounded MT Bold" panose="020F0704030504030204" pitchFamily="34" charset="0"/>
              </a:rPr>
              <a:t>: Criterios y requisitos para Rampas de Acceso a Garajes</a:t>
            </a:r>
            <a:endParaRPr lang="es-CO" sz="1200" dirty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52025" y="3341474"/>
            <a:ext cx="60292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4686300" algn="l"/>
              </a:tabLst>
              <a:defRPr/>
            </a:pP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</a:t>
            </a:r>
            <a:r>
              <a:rPr lang="es-CO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contratista encargado de este proyecto XXXXXXXXX,</a:t>
            </a:r>
            <a:r>
              <a:rPr lang="es-ES_tradnl" sz="11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_tradnl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informan los </a:t>
            </a: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criterios para aprobación de rampa de acceso vehicular a garaje, bajo las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especificaciones de  la normatividad de espacio público y el Plan de Ordenamiento Territorial </a:t>
            </a:r>
            <a:r>
              <a:rPr lang="es-MX" sz="1100" dirty="0">
                <a:latin typeface="Arial Narrow" pitchFamily="34" charset="0"/>
                <a:cs typeface="Times New Roman" pitchFamily="18" charset="0"/>
              </a:rPr>
              <a:t>(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POT).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4686300" algn="l"/>
              </a:tabLst>
              <a:defRPr/>
            </a:pP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De acuerdo con la norma, es necesario identificar los predios que hacen uso exclusivo del espacio interior como garaje, y que cuentan con la documentación de aprobación emitidas por las entidades correspondientes para este uso.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Por lo anterior,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 es necesario el cumplimiento de los siguientes requisitos:</a:t>
            </a:r>
            <a:endParaRPr lang="es-CO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2 CuadroTexto"/>
          <p:cNvSpPr txBox="1">
            <a:spLocks noChangeArrowheads="1"/>
          </p:cNvSpPr>
          <p:nvPr/>
        </p:nvSpPr>
        <p:spPr bwMode="auto">
          <a:xfrm>
            <a:off x="458153" y="4932040"/>
            <a:ext cx="2754823" cy="15465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es-MX" sz="105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En caso de ser un predio únicamente residencial: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Ser pre-existente al inicio de la obra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Presentar Licencia de Construcción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Ancho de la puerta de mínimo de 2,50Mts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Existir físicamente al interior de la misma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 tener usos distintos al de parqueo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Copia de la tarjeta de propiedad del vehículo</a:t>
            </a:r>
            <a:endParaRPr lang="es-CO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10 CuadroTexto"/>
          <p:cNvSpPr txBox="1">
            <a:spLocks noChangeArrowheads="1"/>
          </p:cNvSpPr>
          <p:nvPr/>
        </p:nvSpPr>
        <p:spPr bwMode="auto">
          <a:xfrm>
            <a:off x="3284984" y="4932040"/>
            <a:ext cx="3196281" cy="15465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es-MX" sz="105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caso de ser un predio comercial o institucional: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Ser pre-existente al inicio de la obra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Presentar Licencia de construcción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Ancho de la puerta de mínimo de 2,50Mts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Existir físicamente al interior de la misma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 tener usos distintos al de parqueo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Copia de la tarjeta de propiedad del vehículo</a:t>
            </a:r>
            <a:endParaRPr lang="es-CO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Espacio no compartido con productos consumibles.</a:t>
            </a:r>
            <a:endParaRPr lang="es-CO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89578" y="6729625"/>
            <a:ext cx="600459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Esta documentación debe ser presentada al contratista antes del inicio de la obra frente a su predio. De no contar con ella,  no será posible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la </a:t>
            </a: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construcción de la rampa de acceso vehicular, que permita ingresar al predio.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4686300" algn="l"/>
              </a:tabLst>
              <a:defRPr/>
            </a:pP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Cualquier información adicional o entrega de documentos, se brindará a través del área de gestión social en el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</a:t>
            </a:r>
            <a:endParaRPr lang="es-CO" sz="11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5" name="24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25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35" name="34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7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27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7" name="36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686791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367</Words>
  <Application>Microsoft Office PowerPoint</Application>
  <PresentationFormat>Presentación en pantalla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7</cp:revision>
  <dcterms:created xsi:type="dcterms:W3CDTF">2017-09-14T15:06:38Z</dcterms:created>
  <dcterms:modified xsi:type="dcterms:W3CDTF">2017-11-24T13:29:26Z</dcterms:modified>
</cp:coreProperties>
</file>