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6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644517" y="615623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FINALIZA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/ construcción de (nombre del  proyecto)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(tramo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8680" y="3207618"/>
            <a:ext cx="565314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 finalizar las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actividades de </a:t>
            </a: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obra,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Instituto de Desarrollo Urbano –IDU- y el contratista encargado de esta obra </a:t>
            </a:r>
            <a:r>
              <a:rPr lang="es-ES_tradnl" sz="11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xxxxxxxxx</a:t>
            </a:r>
            <a:r>
              <a:rPr lang="es-ES_tradnl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realizarán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Cierre de Actas de Vecindad en los predios ubicados sobre el área de influencia: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consiste en la firma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un acta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por parte del propietario, en donde deja constancia que su predio no </a:t>
            </a: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presentó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afectación alguna por las obras </a:t>
            </a: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terminadas y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condiciones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del predio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adelantar la actividad se requiere la presencia de los propietarios, arrendatarios y/o encargados de los predios, así como su acompañamiento al 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no tiene ningún costo, ni requiere la entrega de documentos del </a:t>
            </a:r>
            <a:r>
              <a:rPr 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Si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desea </a:t>
            </a: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más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información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sobre este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tema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o coordinar una nueva visita, puede comunicarse con nuestro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 de Atención al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Ciudadano.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vez cumplida la programación, y de no poder realizar esta actividad, 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 caso de que considere que su predio presenta alguna afectación, por favor comuníquese con nuestro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IDU de Atención al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Ciudadano.</a:t>
            </a: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es-CO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26" y="6810870"/>
            <a:ext cx="331086" cy="323336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48" y="6819532"/>
            <a:ext cx="331396" cy="331396"/>
          </a:xfrm>
          <a:prstGeom prst="rect">
            <a:avLst/>
          </a:prstGeom>
        </p:spPr>
      </p:pic>
      <p:sp>
        <p:nvSpPr>
          <p:cNvPr id="48" name="47 CuadroTexto"/>
          <p:cNvSpPr txBox="1"/>
          <p:nvPr/>
        </p:nvSpPr>
        <p:spPr>
          <a:xfrm>
            <a:off x="906949" y="6804248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 fecha de la visita</a:t>
            </a:r>
            <a:endParaRPr lang="es-CO" sz="14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3867408" y="6826429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visita</a:t>
            </a:r>
            <a:endParaRPr lang="es-CO" sz="1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52026" y="7391345"/>
            <a:ext cx="5818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>
                <a:latin typeface="Arial Rounded MT Bold" panose="020F0704030504030204" pitchFamily="34" charset="0"/>
              </a:rPr>
              <a:t>Personal que realizará la actividad</a:t>
            </a:r>
            <a:endParaRPr lang="es-CO" sz="1200" dirty="0">
              <a:latin typeface="Arial Rounded MT Bold" panose="020F0704030504030204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09904" y="2135200"/>
            <a:ext cx="6141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2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200" dirty="0" smtClean="0">
                <a:latin typeface="Arial Rounded MT Bold" panose="020F0704030504030204" pitchFamily="34" charset="0"/>
              </a:rPr>
              <a:t>: </a:t>
            </a:r>
            <a:r>
              <a:rPr lang="es-CO" sz="1200" dirty="0">
                <a:latin typeface="Arial Rounded MT Bold" panose="020F0704030504030204" pitchFamily="34" charset="0"/>
              </a:rPr>
              <a:t> Cierre de </a:t>
            </a:r>
            <a:r>
              <a:rPr lang="es-CO" sz="1200" dirty="0" smtClean="0">
                <a:latin typeface="Arial Rounded MT Bold" panose="020F0704030504030204" pitchFamily="34" charset="0"/>
              </a:rPr>
              <a:t>Acta </a:t>
            </a:r>
            <a:r>
              <a:rPr lang="es-CO" sz="1200" dirty="0">
                <a:latin typeface="Arial Rounded MT Bold" panose="020F0704030504030204" pitchFamily="34" charset="0"/>
              </a:rPr>
              <a:t>de Vecindad 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-32005" y="8100392"/>
            <a:ext cx="6890005" cy="973200"/>
            <a:chOff x="-32005" y="8100392"/>
            <a:chExt cx="6890005" cy="973200"/>
          </a:xfrm>
        </p:grpSpPr>
        <p:cxnSp>
          <p:nvCxnSpPr>
            <p:cNvPr id="25" name="24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25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35" name="34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35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7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27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37" name="36 CuadroTexto"/>
          <p:cNvSpPr txBox="1"/>
          <p:nvPr/>
        </p:nvSpPr>
        <p:spPr>
          <a:xfrm>
            <a:off x="836712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1496681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312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7</cp:revision>
  <dcterms:created xsi:type="dcterms:W3CDTF">2017-09-14T15:06:38Z</dcterms:created>
  <dcterms:modified xsi:type="dcterms:W3CDTF">2017-11-24T13:29:08Z</dcterms:modified>
</cp:coreProperties>
</file>