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548" y="50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24/11/2017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24/11/2017</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89319"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615623"/>
            <a:ext cx="5304763" cy="1508105"/>
          </a:xfrm>
          <a:prstGeom prst="rect">
            <a:avLst/>
          </a:prstGeom>
          <a:noFill/>
        </p:spPr>
        <p:txBody>
          <a:bodyPr wrap="square" rtlCol="0">
            <a:spAutoFit/>
          </a:bodyPr>
          <a:lstStyle/>
          <a:p>
            <a:pPr algn="ctr"/>
            <a:r>
              <a:rPr lang="es-CO" sz="2000" b="1" dirty="0" smtClean="0">
                <a:solidFill>
                  <a:schemeClr val="bg1"/>
                </a:solidFill>
                <a:latin typeface="Arial Rounded MT Bold" panose="020F0704030504030204" pitchFamily="34" charset="0"/>
              </a:rPr>
              <a:t>INICIA/AVANZA</a:t>
            </a:r>
            <a:endParaRPr lang="es-CO" sz="2000" b="1" dirty="0">
              <a:solidFill>
                <a:schemeClr val="bg1"/>
              </a:solidFill>
              <a:latin typeface="Arial Rounded MT Bold" panose="020F0704030504030204" pitchFamily="34" charset="0"/>
            </a:endParaRPr>
          </a:p>
          <a:p>
            <a:pPr algn="ctr"/>
            <a:r>
              <a:rPr lang="es-CO" sz="2000" b="1" dirty="0" smtClean="0">
                <a:solidFill>
                  <a:schemeClr val="bg1"/>
                </a:solidFill>
                <a:latin typeface="Arial Rounded MT Bold" panose="020F0704030504030204" pitchFamily="34" charset="0"/>
              </a:rPr>
              <a:t>El mantenimiento / construcción  de (nombre del proyecto)</a:t>
            </a:r>
          </a:p>
          <a:p>
            <a:pPr algn="ctr"/>
            <a:r>
              <a:rPr lang="es-CO" sz="2000" b="1" dirty="0" smtClean="0">
                <a:solidFill>
                  <a:schemeClr val="bg1"/>
                </a:solidFill>
                <a:latin typeface="Arial Rounded MT Bold" panose="020F0704030504030204" pitchFamily="34" charset="0"/>
              </a:rPr>
              <a:t>(tramo </a:t>
            </a:r>
            <a:r>
              <a:rPr lang="es-CO" sz="2000" b="1" dirty="0">
                <a:solidFill>
                  <a:schemeClr val="bg1"/>
                </a:solidFill>
                <a:latin typeface="Arial Rounded MT Bold" panose="020F0704030504030204" pitchFamily="34" charset="0"/>
              </a:rPr>
              <a:t> </a:t>
            </a:r>
            <a:r>
              <a:rPr lang="es-CO" sz="2000" b="1" dirty="0" smtClean="0">
                <a:solidFill>
                  <a:schemeClr val="bg1"/>
                </a:solidFill>
                <a:latin typeface="Arial Rounded MT Bold" panose="020F0704030504030204" pitchFamily="34" charset="0"/>
              </a:rPr>
              <a:t>si aplica)</a:t>
            </a:r>
          </a:p>
          <a:p>
            <a:pPr algn="ctr"/>
            <a:endParaRPr lang="es-CO" sz="1100" b="1" dirty="0">
              <a:solidFill>
                <a:schemeClr val="bg1"/>
              </a:solidFill>
              <a:latin typeface="Arial Rounded MT Bold" panose="020F0704030504030204" pitchFamily="34" charset="0"/>
            </a:endParaRPr>
          </a:p>
        </p:txBody>
      </p:sp>
      <p:sp>
        <p:nvSpPr>
          <p:cNvPr id="2" name="1 CuadroTexto"/>
          <p:cNvSpPr txBox="1"/>
          <p:nvPr/>
        </p:nvSpPr>
        <p:spPr>
          <a:xfrm>
            <a:off x="476672" y="2084819"/>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Primera visita</a:t>
            </a:r>
            <a:endParaRPr lang="es-CO" sz="1200" dirty="0">
              <a:latin typeface="Arial Rounded MT Bold" panose="020F0704030504030204" pitchFamily="34" charset="0"/>
            </a:endParaRPr>
          </a:p>
        </p:txBody>
      </p:sp>
      <p:sp>
        <p:nvSpPr>
          <p:cNvPr id="3" name="2 CuadroTexto"/>
          <p:cNvSpPr txBox="1"/>
          <p:nvPr/>
        </p:nvSpPr>
        <p:spPr>
          <a:xfrm>
            <a:off x="490636" y="3059832"/>
            <a:ext cx="5818684" cy="3477875"/>
          </a:xfrm>
          <a:prstGeom prst="rect">
            <a:avLst/>
          </a:prstGeom>
          <a:noFill/>
        </p:spPr>
        <p:txBody>
          <a:bodyPr wrap="square" rtlCol="0">
            <a:spAutoFit/>
          </a:bodyPr>
          <a:lstStyle/>
          <a:p>
            <a:pPr algn="just"/>
            <a:r>
              <a:rPr lang="es-ES" sz="1000" dirty="0" smtClean="0">
                <a:latin typeface="Arial" panose="020B0604020202020204" pitchFamily="34" charset="0"/>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Arial" panose="020B0604020202020204" pitchFamily="34" charset="0"/>
                <a:ea typeface="Adobe Gothic Std B" pitchFamily="34" charset="-128"/>
                <a:cs typeface="Arial" panose="020B0604020202020204" pitchFamily="34" charset="0"/>
              </a:rPr>
              <a:t>Levantamiento de Acta de Vecindad</a:t>
            </a:r>
            <a:r>
              <a:rPr lang="es-ES" sz="1000" dirty="0" smtClean="0">
                <a:latin typeface="Arial" panose="020B0604020202020204" pitchFamily="34" charset="0"/>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Arial" panose="020B0604020202020204" pitchFamily="34" charset="0"/>
                <a:ea typeface="Adobe Gothic Std B" pitchFamily="34" charset="-128"/>
                <a:cs typeface="Arial" panose="020B0604020202020204" pitchFamily="34" charset="0"/>
              </a:rPr>
              <a:t>segunda y última visita</a:t>
            </a:r>
            <a:r>
              <a:rPr lang="es-ES" sz="1000" dirty="0" smtClean="0">
                <a:latin typeface="Arial" panose="020B0604020202020204" pitchFamily="34" charset="0"/>
                <a:ea typeface="Adobe Gothic Std B" pitchFamily="34" charset="-128"/>
                <a:cs typeface="Arial" panose="020B0604020202020204" pitchFamily="34" charset="0"/>
              </a:rPr>
              <a:t>. </a:t>
            </a:r>
            <a:r>
              <a:rPr lang="es-ES" sz="1000" dirty="0" smtClean="0">
                <a:latin typeface="Arial" panose="020B0604020202020204" pitchFamily="34" charset="0"/>
                <a:ea typeface="Adobe Gothic Std B" pitchFamily="34" charset="-128"/>
                <a:cs typeface="Arial" panose="020B0604020202020204" pitchFamily="34" charset="0"/>
              </a:rPr>
              <a:t>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Si desea más información sobre este tema, o coordinar una nueva visita, puede comunicarse con nuestro Punto IDU de Atención al Ciudadano.</a:t>
            </a:r>
            <a:endParaRPr lang="es-CO" sz="100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44" y="6594846"/>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178367" y="6588224"/>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2" name="21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3" name="22 Grupo"/>
          <p:cNvGrpSpPr/>
          <p:nvPr/>
        </p:nvGrpSpPr>
        <p:grpSpPr>
          <a:xfrm>
            <a:off x="-62737" y="8100392"/>
            <a:ext cx="6890005" cy="973200"/>
            <a:chOff x="-32005" y="8100392"/>
            <a:chExt cx="6890005" cy="973200"/>
          </a:xfrm>
        </p:grpSpPr>
        <p:cxnSp>
          <p:nvCxnSpPr>
            <p:cNvPr id="24" name="23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5" name="24 Grupo"/>
            <p:cNvGrpSpPr/>
            <p:nvPr/>
          </p:nvGrpSpPr>
          <p:grpSpPr>
            <a:xfrm>
              <a:off x="2848560" y="8227206"/>
              <a:ext cx="1660560" cy="846386"/>
              <a:chOff x="2101566" y="8227206"/>
              <a:chExt cx="1660560" cy="846386"/>
            </a:xfrm>
          </p:grpSpPr>
          <p:cxnSp>
            <p:nvCxnSpPr>
              <p:cNvPr id="28" name="27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34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6"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7" name="2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6" name="35 CuadroTexto"/>
          <p:cNvSpPr txBox="1"/>
          <p:nvPr/>
        </p:nvSpPr>
        <p:spPr>
          <a:xfrm>
            <a:off x="805980"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367</Words>
  <Application>Microsoft Office PowerPoint</Application>
  <PresentationFormat>Presentación en pantalla (4:3)</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6</cp:revision>
  <dcterms:created xsi:type="dcterms:W3CDTF">2017-09-14T15:05:19Z</dcterms:created>
  <dcterms:modified xsi:type="dcterms:W3CDTF">2017-11-24T13:28:13Z</dcterms:modified>
</cp:coreProperties>
</file>