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08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961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794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26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300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646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820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971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889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368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226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349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91184-421D-41EB-83F4-C903E67B606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094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1"/>
            <a:ext cx="6621317" cy="2232797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644517" y="595878"/>
            <a:ext cx="5304763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INICIA/AVANZA/FINALIZA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/ construcción/ estudios y diseños de (XXXXXX)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(tramo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- 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61252" y="2754377"/>
            <a:ext cx="60361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inicio/ avance/finalización/ Comité , etc.</a:t>
            </a:r>
          </a:p>
          <a:p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8680" y="4052262"/>
            <a:ext cx="562619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, encargado del proyecto, le invita (n) a la Reunión de XXXXXXXX.</a:t>
            </a:r>
          </a:p>
          <a:p>
            <a:pPr algn="just"/>
            <a:r>
              <a:rPr lang="es-ES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Queremos que conozca las actividades que realizaremos para hacer realidad este proyecto que beneficiará a los habitantes del sur-norte-oriente-occidente de la ciudad. </a:t>
            </a:r>
            <a:r>
              <a:rPr lang="es-ES" sz="1400" dirty="0">
                <a:latin typeface="Arial Rounded MT Bold" panose="020F0704030504030204" pitchFamily="34" charset="0"/>
              </a:rPr>
              <a:t>(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1400" dirty="0" smtClean="0">
              <a:latin typeface="Arial" panose="020B0604020202020204" pitchFamily="34" charset="0"/>
              <a:ea typeface="Adobe Gothic Std B" pitchFamily="34" charset="-128"/>
              <a:cs typeface="Arial" panose="020B0604020202020204" pitchFamily="34" charset="0"/>
            </a:endParaRPr>
          </a:p>
          <a:p>
            <a:pPr algn="just"/>
            <a:r>
              <a:rPr lang="es-CO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Si </a:t>
            </a:r>
            <a:r>
              <a:rPr lang="es-CO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desea solicitar más información sobre el proyecto, comuníquese con nuestro Punto IDU de Atención Ciudadana.</a:t>
            </a:r>
            <a:endParaRPr lang="es-CO" sz="1400" dirty="0">
              <a:latin typeface="Arial" panose="020B0604020202020204" pitchFamily="34" charset="0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5" name="4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663" y="6419550"/>
            <a:ext cx="331086" cy="323336"/>
          </a:xfrm>
          <a:prstGeom prst="rect">
            <a:avLst/>
          </a:prstGeom>
        </p:spPr>
      </p:pic>
      <p:pic>
        <p:nvPicPr>
          <p:cNvPr id="46" name="4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963" y="7223653"/>
            <a:ext cx="331086" cy="269395"/>
          </a:xfrm>
          <a:prstGeom prst="rect">
            <a:avLst/>
          </a:prstGeom>
        </p:spPr>
      </p:pic>
      <p:pic>
        <p:nvPicPr>
          <p:cNvPr id="47" name="4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751" y="6775434"/>
            <a:ext cx="331396" cy="331396"/>
          </a:xfrm>
          <a:prstGeom prst="rect">
            <a:avLst/>
          </a:prstGeom>
        </p:spPr>
      </p:pic>
      <p:sp>
        <p:nvSpPr>
          <p:cNvPr id="48" name="47 CuadroTexto"/>
          <p:cNvSpPr txBox="1"/>
          <p:nvPr/>
        </p:nvSpPr>
        <p:spPr>
          <a:xfrm>
            <a:off x="2409586" y="6412928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2386711" y="6782331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2402711" y="7216551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5" name="24 Grupo"/>
          <p:cNvGrpSpPr/>
          <p:nvPr/>
        </p:nvGrpSpPr>
        <p:grpSpPr>
          <a:xfrm>
            <a:off x="-32005" y="8100392"/>
            <a:ext cx="6890005" cy="973200"/>
            <a:chOff x="-32005" y="8100392"/>
            <a:chExt cx="6890005" cy="973200"/>
          </a:xfrm>
        </p:grpSpPr>
        <p:cxnSp>
          <p:nvCxnSpPr>
            <p:cNvPr id="26" name="25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26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36" name="35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36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8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34 Imagen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38" name="37 CuadroTexto"/>
          <p:cNvSpPr txBox="1"/>
          <p:nvPr/>
        </p:nvSpPr>
        <p:spPr>
          <a:xfrm>
            <a:off x="836712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210336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195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6</cp:revision>
  <dcterms:created xsi:type="dcterms:W3CDTF">2017-09-14T15:04:00Z</dcterms:created>
  <dcterms:modified xsi:type="dcterms:W3CDTF">2017-11-24T13:27:27Z</dcterms:modified>
</cp:coreProperties>
</file>