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685145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INICIAN/AVANZAN/FINALIZAN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para </a:t>
            </a:r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44034" y="2276874"/>
            <a:ext cx="39872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invitarlo al Taller de Sostenibilidad, en el que (explique la temática de la actividad); de este proyecto, que beneficiará a los habitantes del sur-norte-oriente-occidente de la ciudad. </a:t>
            </a:r>
            <a:r>
              <a:rPr lang="es-ES" sz="1200" dirty="0" smtClean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1" name="3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2" name="31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IDU  de Atención al Ciudadano. 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1137443" y="3429000"/>
            <a:ext cx="3333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 Rounded MT Bold" panose="020F0704030504030204" pitchFamily="34" charset="0"/>
              </a:rPr>
              <a:t>Taller de Sostenibilidad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87813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148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13</cp:revision>
  <dcterms:created xsi:type="dcterms:W3CDTF">2017-09-14T15:39:50Z</dcterms:created>
  <dcterms:modified xsi:type="dcterms:W3CDTF">2017-11-24T13:26:09Z</dcterms:modified>
</cp:coreProperties>
</file>