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 </a:t>
            </a:r>
            <a:r>
              <a:rPr lang="es-CO" sz="24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</a:t>
            </a:r>
            <a:r>
              <a:rPr lang="es-ES" sz="12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 de Atención al Ciudadano. 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146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12</cp:revision>
  <dcterms:created xsi:type="dcterms:W3CDTF">2017-09-14T15:39:50Z</dcterms:created>
  <dcterms:modified xsi:type="dcterms:W3CDTF">2017-11-24T13:25:14Z</dcterms:modified>
</cp:coreProperties>
</file>