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0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21T15:28:21.873" idx="1">
    <p:pos x="2356" y="1848"/>
    <p:text>Se sugiere incluir una nota aclaratoria donde se exponga que se debe escoger que zona de la ciudad beneficia.</p:text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13" name="12 Grupo"/>
          <p:cNvGrpSpPr/>
          <p:nvPr/>
        </p:nvGrpSpPr>
        <p:grpSpPr>
          <a:xfrm>
            <a:off x="155509" y="188640"/>
            <a:ext cx="4292982" cy="2088233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11" name="10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11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sp>
        <p:nvSpPr>
          <p:cNvPr id="20" name="19 CuadroTexto"/>
          <p:cNvSpPr txBox="1"/>
          <p:nvPr/>
        </p:nvSpPr>
        <p:spPr>
          <a:xfrm>
            <a:off x="5436096" y="479715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REUNIÓN DE COMERCIANTES</a:t>
            </a:r>
          </a:p>
          <a:p>
            <a:endParaRPr lang="es-CO" dirty="0"/>
          </a:p>
        </p:txBody>
      </p:sp>
      <p:sp>
        <p:nvSpPr>
          <p:cNvPr id="23" name="22 CuadroTexto"/>
          <p:cNvSpPr txBox="1"/>
          <p:nvPr/>
        </p:nvSpPr>
        <p:spPr>
          <a:xfrm>
            <a:off x="346123" y="548680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INICIAN/AVANZAN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los  estudios y diseños para XXXX </a:t>
            </a:r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39" name="38 Grupo"/>
          <p:cNvGrpSpPr/>
          <p:nvPr/>
        </p:nvGrpSpPr>
        <p:grpSpPr>
          <a:xfrm>
            <a:off x="0" y="5948088"/>
            <a:ext cx="4572001" cy="865288"/>
            <a:chOff x="0" y="5948088"/>
            <a:chExt cx="4572001" cy="865288"/>
          </a:xfrm>
        </p:grpSpPr>
        <p:cxnSp>
          <p:nvCxnSpPr>
            <p:cNvPr id="40" name="39 Conector recto"/>
            <p:cNvCxnSpPr/>
            <p:nvPr/>
          </p:nvCxnSpPr>
          <p:spPr>
            <a:xfrm>
              <a:off x="0" y="5948088"/>
              <a:ext cx="4572001" cy="1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40 Conector recto"/>
            <p:cNvCxnSpPr/>
            <p:nvPr/>
          </p:nvCxnSpPr>
          <p:spPr>
            <a:xfrm>
              <a:off x="1887080" y="6086643"/>
              <a:ext cx="0" cy="654725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41 Rectángulo"/>
            <p:cNvSpPr/>
            <p:nvPr/>
          </p:nvSpPr>
          <p:spPr>
            <a:xfrm>
              <a:off x="1880249" y="5966990"/>
              <a:ext cx="1179583" cy="8463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700" b="1" dirty="0" smtClean="0">
                  <a:latin typeface="Arial Narrow" panose="020B0606020202030204" pitchFamily="34" charset="0"/>
                </a:rPr>
                <a:t>IDU en línea: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www.idu.gov.co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Línea gratuita:  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01800 0910312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Atención al ciudadano: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341 22 14 – 338 75 55</a:t>
              </a:r>
            </a:p>
            <a:p>
              <a:r>
                <a:rPr lang="es-ES" sz="700" dirty="0" smtClean="0">
                  <a:latin typeface="Arial Narrow" panose="020B0606020202030204" pitchFamily="34" charset="0"/>
                </a:rPr>
                <a:t>atnciudadano@idu.gov.co</a:t>
              </a:r>
              <a:endParaRPr lang="es-CO" sz="700" dirty="0">
                <a:latin typeface="Arial Narrow" panose="020B0606020202030204" pitchFamily="34" charset="0"/>
              </a:endParaRPr>
            </a:p>
          </p:txBody>
        </p:sp>
        <p:pic>
          <p:nvPicPr>
            <p:cNvPr id="43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9096" y="6121684"/>
              <a:ext cx="1111885" cy="5034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43 CuadroTexto"/>
            <p:cNvSpPr txBox="1"/>
            <p:nvPr/>
          </p:nvSpPr>
          <p:spPr>
            <a:xfrm>
              <a:off x="565394" y="6021288"/>
              <a:ext cx="132168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altLang="es-CO" sz="700" b="1" dirty="0" smtClean="0">
                  <a:latin typeface="Arial Narrow" pitchFamily="34" charset="0"/>
                </a:rPr>
                <a:t>Más información sobre el proyecto en: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Dirección (si aplica)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Horario de atención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Teléfonos: </a:t>
              </a:r>
            </a:p>
            <a:p>
              <a:r>
                <a:rPr lang="es-ES" altLang="es-CO" sz="700" dirty="0" smtClean="0">
                  <a:latin typeface="Arial Narrow" pitchFamily="34" charset="0"/>
                </a:rPr>
                <a:t>Correo electrónico: </a:t>
              </a:r>
              <a:endParaRPr lang="es-CO" sz="700" dirty="0"/>
            </a:p>
          </p:txBody>
        </p:sp>
        <p:pic>
          <p:nvPicPr>
            <p:cNvPr id="45" name="44 Imagen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4740" y="6050465"/>
              <a:ext cx="394812" cy="618895"/>
            </a:xfrm>
            <a:prstGeom prst="rect">
              <a:avLst/>
            </a:prstGeom>
          </p:spPr>
        </p:pic>
      </p:grpSp>
      <p:sp>
        <p:nvSpPr>
          <p:cNvPr id="46" name="45 CuadroTexto"/>
          <p:cNvSpPr txBox="1"/>
          <p:nvPr/>
        </p:nvSpPr>
        <p:spPr>
          <a:xfrm>
            <a:off x="197514" y="188640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Localidades: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6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6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endParaRPr lang="es-CO" sz="6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95536" y="2394754"/>
            <a:ext cx="388843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Invitamos a todos los comerciantes para que conozcan las actividades que realizaremos/ estamos realizando a través del contrato IDU-XXXX, que beneficia los habitantes del sur-norte-oriente-occidente de la ciudad </a:t>
            </a:r>
            <a:r>
              <a:rPr lang="es-ES" sz="800" dirty="0" smtClean="0">
                <a:latin typeface="Arial Rounded MT Bold" panose="020F0704030504030204" pitchFamily="34" charset="0"/>
              </a:rPr>
              <a:t>(</a:t>
            </a:r>
            <a:r>
              <a:rPr lang="es-E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escoger </a:t>
            </a:r>
            <a:r>
              <a:rPr lang="es-ES" sz="800" dirty="0">
                <a:latin typeface="Arial" panose="020B0604020202020204" pitchFamily="34" charset="0"/>
                <a:cs typeface="Arial" panose="020B0604020202020204" pitchFamily="34" charset="0"/>
              </a:rPr>
              <a:t>la o las zonas o mencionar los barios o la localidad)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S" sz="1100" dirty="0" smtClean="0">
                <a:latin typeface="Arial Rounded MT Bold" panose="020F0704030504030204" pitchFamily="34" charset="0"/>
              </a:rPr>
              <a:t>; para que aclaren todas sus dudas. </a:t>
            </a:r>
          </a:p>
          <a:p>
            <a:pPr algn="just"/>
            <a:endParaRPr lang="es-ES" sz="1100" dirty="0" smtClean="0">
              <a:latin typeface="Arial Rounded MT Bold" panose="020F0704030504030204" pitchFamily="34" charset="0"/>
            </a:endParaRPr>
          </a:p>
          <a:p>
            <a:pPr algn="just"/>
            <a:r>
              <a:rPr lang="es-ES" sz="1100" dirty="0" smtClean="0">
                <a:latin typeface="Arial Rounded MT Bold" panose="020F0704030504030204" pitchFamily="34" charset="0"/>
              </a:rPr>
              <a:t> </a:t>
            </a:r>
            <a:endParaRPr lang="es-CO" sz="1100" dirty="0" smtClean="0">
              <a:latin typeface="Arial Rounded MT Bold" panose="020F0704030504030204" pitchFamily="34" charset="0"/>
            </a:endParaRPr>
          </a:p>
          <a:p>
            <a:endParaRPr lang="es-CO" sz="1100" dirty="0"/>
          </a:p>
        </p:txBody>
      </p:sp>
      <p:pic>
        <p:nvPicPr>
          <p:cNvPr id="36" name="35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011686"/>
            <a:ext cx="331086" cy="323336"/>
          </a:xfrm>
          <a:prstGeom prst="rect">
            <a:avLst/>
          </a:prstGeom>
        </p:spPr>
      </p:pic>
      <p:pic>
        <p:nvPicPr>
          <p:cNvPr id="37" name="36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900" y="4815789"/>
            <a:ext cx="331086" cy="269395"/>
          </a:xfrm>
          <a:prstGeom prst="rect">
            <a:avLst/>
          </a:prstGeom>
        </p:spPr>
      </p:pic>
      <p:pic>
        <p:nvPicPr>
          <p:cNvPr id="38" name="37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8" y="4367570"/>
            <a:ext cx="331396" cy="331396"/>
          </a:xfrm>
          <a:prstGeom prst="rect">
            <a:avLst/>
          </a:prstGeom>
        </p:spPr>
      </p:pic>
      <p:sp>
        <p:nvSpPr>
          <p:cNvPr id="48" name="47 CuadroTexto"/>
          <p:cNvSpPr txBox="1"/>
          <p:nvPr/>
        </p:nvSpPr>
        <p:spPr>
          <a:xfrm>
            <a:off x="1426523" y="4005064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1403648" y="43744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1419648" y="480868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155509" y="5445224"/>
            <a:ext cx="4306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Contamos con su participación. </a:t>
            </a:r>
          </a:p>
          <a:p>
            <a:pPr algn="ctr"/>
            <a:r>
              <a:rPr lang="es-CO" sz="900" dirty="0" smtClean="0">
                <a:latin typeface="Arial Rounded MT Bold" panose="020F0704030504030204" pitchFamily="34" charset="0"/>
              </a:rPr>
              <a:t>Más información en nuestro PUNTO IDU  de Atención al Ciudadano. </a:t>
            </a:r>
          </a:p>
        </p:txBody>
      </p:sp>
    </p:spTree>
    <p:extLst>
      <p:ext uri="{BB962C8B-B14F-4D97-AF65-F5344CB8AC3E}">
        <p14:creationId xmlns:p14="http://schemas.microsoft.com/office/powerpoint/2010/main" val="4351030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153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14</cp:revision>
  <dcterms:created xsi:type="dcterms:W3CDTF">2017-09-14T15:39:50Z</dcterms:created>
  <dcterms:modified xsi:type="dcterms:W3CDTF">2017-11-24T13:22:46Z</dcterms:modified>
</cp:coreProperties>
</file>