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DE COMERCIANTES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 de Atención al Ciudadano. 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1331940" y="3594502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con Comerciantes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154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16</cp:revision>
  <dcterms:created xsi:type="dcterms:W3CDTF">2017-09-14T15:39:50Z</dcterms:created>
  <dcterms:modified xsi:type="dcterms:W3CDTF">2017-11-24T13:22:20Z</dcterms:modified>
</cp:coreProperties>
</file>