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5536" y="2394754"/>
            <a:ext cx="388843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Invitamos a todos los comerciantes para que conozcan las actividades que realizaremos/ estamos realizando a través del contrato IDU-XXXX, que beneficia los habitantes del sur-norte-oriente-occidente de la </a:t>
            </a:r>
            <a:r>
              <a:rPr lang="es-ES" sz="1100" dirty="0" smtClean="0">
                <a:latin typeface="Arial Rounded MT Bold" panose="020F0704030504030204" pitchFamily="34" charset="0"/>
              </a:rPr>
              <a:t>ciudad </a:t>
            </a:r>
            <a:r>
              <a:rPr lang="es-ES" sz="8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smtClean="0">
                <a:latin typeface="Arial Rounded MT Bold" panose="020F0704030504030204" pitchFamily="34" charset="0"/>
              </a:rPr>
              <a:t>; </a:t>
            </a:r>
            <a:r>
              <a:rPr lang="es-ES" sz="1100" dirty="0" smtClean="0">
                <a:latin typeface="Arial Rounded MT Bold" panose="020F0704030504030204" pitchFamily="34" charset="0"/>
              </a:rPr>
              <a:t>para que aclaren todas sus dudas. </a:t>
            </a:r>
          </a:p>
          <a:p>
            <a:pPr algn="just"/>
            <a:endParaRPr lang="es-ES" sz="11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 </a:t>
            </a:r>
            <a:endParaRPr lang="es-CO" sz="1100" dirty="0" smtClean="0">
              <a:latin typeface="Arial Rounded MT Bold" panose="020F0704030504030204" pitchFamily="34" charset="0"/>
            </a:endParaRPr>
          </a:p>
          <a:p>
            <a:endParaRPr lang="es-CO" sz="11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5436096" y="47971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REUNIÓN DE COMERCIANTES</a:t>
            </a:r>
          </a:p>
          <a:p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46123" y="548680"/>
            <a:ext cx="3987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  XXXX </a:t>
            </a:r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9" name="38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43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5" name="4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6" name="45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137443" y="1484784"/>
            <a:ext cx="242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Tramo: 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331940" y="3594502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con Comerciantes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435103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156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16</cp:revision>
  <dcterms:created xsi:type="dcterms:W3CDTF">2017-09-14T15:39:50Z</dcterms:created>
  <dcterms:modified xsi:type="dcterms:W3CDTF">2017-11-24T13:20:43Z</dcterms:modified>
</cp:coreProperties>
</file>