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80735"/>
            <a:ext cx="398725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 - AVANZA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97514" y="2276872"/>
            <a:ext cx="4083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</a:t>
            </a:r>
            <a:r>
              <a:rPr lang="es-ES" sz="1200" dirty="0" smtClean="0">
                <a:latin typeface="Arial Rounded MT Bold" panose="020F0704030504030204" pitchFamily="34" charset="0"/>
              </a:rPr>
              <a:t>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</a:t>
            </a:r>
            <a:r>
              <a:rPr lang="es-ES" sz="1200" dirty="0" smtClean="0">
                <a:latin typeface="Arial Rounded MT Bold" panose="020F0704030504030204" pitchFamily="34" charset="0"/>
              </a:rPr>
              <a:t>Comité </a:t>
            </a:r>
            <a:r>
              <a:rPr lang="es-ES" sz="1200" dirty="0" smtClean="0">
                <a:latin typeface="Arial Rounded MT Bold" panose="020F0704030504030204" pitchFamily="34" charset="0"/>
              </a:rPr>
              <a:t>de Participación </a:t>
            </a:r>
            <a:r>
              <a:rPr lang="es-ES" sz="1200" dirty="0" smtClean="0">
                <a:latin typeface="Arial Rounded MT Bold" panose="020F0704030504030204" pitchFamily="34" charset="0"/>
              </a:rPr>
              <a:t>IDU, en donde además se 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de Participación 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159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15</cp:revision>
  <dcterms:created xsi:type="dcterms:W3CDTF">2017-09-14T15:39:50Z</dcterms:created>
  <dcterms:modified xsi:type="dcterms:W3CDTF">2017-11-24T13:19:01Z</dcterms:modified>
</cp:coreProperties>
</file>