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197514" y="2276872"/>
            <a:ext cx="4083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Conozca los detalles de este proyecto, </a:t>
            </a:r>
            <a:r>
              <a:rPr lang="es-ES" sz="1200" dirty="0">
                <a:latin typeface="Arial Rounded MT Bold" panose="020F0704030504030204" pitchFamily="34" charset="0"/>
              </a:rPr>
              <a:t>que beneficia a </a:t>
            </a:r>
            <a:r>
              <a:rPr lang="es-ES" sz="1200" dirty="0" smtClean="0">
                <a:latin typeface="Arial Rounded MT Bold" panose="020F0704030504030204" pitchFamily="34" charset="0"/>
              </a:rPr>
              <a:t>los habitantes </a:t>
            </a:r>
            <a:r>
              <a:rPr lang="es-ES" sz="1200" dirty="0">
                <a:latin typeface="Arial Rounded MT Bold" panose="020F0704030504030204" pitchFamily="34" charset="0"/>
              </a:rPr>
              <a:t>del sur-norte-oriente-occidente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ciudad</a:t>
            </a:r>
            <a:r>
              <a:rPr lang="es-ES" sz="1200" dirty="0" smtClean="0">
                <a:latin typeface="Arial Rounded MT Bold" panose="020F0704030504030204" pitchFamily="34" charset="0"/>
              </a:rPr>
              <a:t>. </a:t>
            </a:r>
            <a:r>
              <a:rPr lang="es-ES" sz="800" dirty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s-ES" sz="1200" dirty="0" smtClean="0">
                <a:latin typeface="Arial Rounded MT Bold" panose="020F0704030504030204" pitchFamily="34" charset="0"/>
              </a:rPr>
              <a:t> Asista al (1°-2°-3°…) </a:t>
            </a:r>
            <a:r>
              <a:rPr lang="es-ES" sz="1200" dirty="0" smtClean="0">
                <a:latin typeface="Arial Rounded MT Bold" panose="020F0704030504030204" pitchFamily="34" charset="0"/>
              </a:rPr>
              <a:t>Comité </a:t>
            </a:r>
            <a:r>
              <a:rPr lang="es-ES" sz="1200" dirty="0" smtClean="0">
                <a:latin typeface="Arial Rounded MT Bold" panose="020F0704030504030204" pitchFamily="34" charset="0"/>
              </a:rPr>
              <a:t>de Participación </a:t>
            </a:r>
            <a:r>
              <a:rPr lang="es-ES" sz="1200" dirty="0" smtClean="0">
                <a:latin typeface="Arial Rounded MT Bold" panose="020F0704030504030204" pitchFamily="34" charset="0"/>
              </a:rPr>
              <a:t>IDU, en donde además se resolverán  </a:t>
            </a:r>
            <a:r>
              <a:rPr lang="es-ES" sz="1200" dirty="0">
                <a:latin typeface="Arial Rounded MT Bold" panose="020F0704030504030204" pitchFamily="34" charset="0"/>
              </a:rPr>
              <a:t>las inquietudes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comunidad. </a:t>
            </a:r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87876"/>
            <a:ext cx="398725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-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de</a:t>
            </a:r>
          </a:p>
          <a:p>
            <a:pPr algn="ctr"/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1" name="40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42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44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7" name="46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49025" y="1628800"/>
            <a:ext cx="296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Tramo: 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4" name="2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0" name="29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971900" y="3522494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Comité de Participación IDU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17363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161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18</cp:revision>
  <dcterms:created xsi:type="dcterms:W3CDTF">2017-09-14T15:39:50Z</dcterms:created>
  <dcterms:modified xsi:type="dcterms:W3CDTF">2017-11-24T13:19:25Z</dcterms:modified>
</cp:coreProperties>
</file>