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CuadroTexto"/>
          <p:cNvSpPr txBox="1"/>
          <p:nvPr/>
        </p:nvSpPr>
        <p:spPr>
          <a:xfrm>
            <a:off x="392341" y="2315662"/>
            <a:ext cx="38884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aclarar todas las dudas sobre las actividades que estamos realizando para hacer realidad este proyecto, que beneficia a los habitantes del sur-norte-oriente-occidente de la ciudad. </a:t>
            </a:r>
            <a:r>
              <a:rPr lang="es-ES" sz="900" dirty="0">
                <a:latin typeface="Arial Rounded MT Bold" panose="020F0704030504030204" pitchFamily="34" charset="0"/>
              </a:rPr>
              <a:t>(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escoger la o las zonas o mencionar los barios o la localidad)</a:t>
            </a:r>
            <a:endParaRPr lang="es-ES" sz="900" dirty="0">
              <a:latin typeface="Arial Rounded MT Bold" panose="020F0704030504030204" pitchFamily="34" charset="0"/>
            </a:endParaRP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endParaRPr lang="es-CO" sz="1200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531837"/>
            <a:ext cx="39872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AVANZAN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Los estudios y diseños  de XXXX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</a:p>
          <a:p>
            <a:pPr algn="ctr"/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4" name="23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38" name="37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1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41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3" name="42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4" name="43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8" name="2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  <a:endParaRPr lang="es-CO" sz="9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</a:t>
            </a:r>
            <a:r>
              <a:rPr lang="es-CO" sz="900" dirty="0" smtClean="0">
                <a:latin typeface="Arial Rounded MT Bold" panose="020F0704030504030204" pitchFamily="34" charset="0"/>
              </a:rPr>
              <a:t>información en nuestro PUNTO IDU </a:t>
            </a:r>
            <a:r>
              <a:rPr lang="es-CO" sz="900" dirty="0" smtClean="0">
                <a:latin typeface="Arial Rounded MT Bold" panose="020F0704030504030204" pitchFamily="34" charset="0"/>
              </a:rPr>
              <a:t> de </a:t>
            </a:r>
            <a:r>
              <a:rPr lang="es-CO" sz="900" dirty="0" smtClean="0">
                <a:latin typeface="Arial Rounded MT Bold" panose="020F0704030504030204" pitchFamily="34" charset="0"/>
              </a:rPr>
              <a:t>Atención al Ciudadano.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1412538" y="3450486"/>
            <a:ext cx="3231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Extraordinaria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12336812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143</Words>
  <Application>Microsoft Office PowerPoint</Application>
  <PresentationFormat>Presentación en pantalla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9</cp:revision>
  <dcterms:created xsi:type="dcterms:W3CDTF">2017-09-14T15:39:50Z</dcterms:created>
  <dcterms:modified xsi:type="dcterms:W3CDTF">2017-11-24T13:15:37Z</dcterms:modified>
</cp:coreProperties>
</file>