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92341" y="2315662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Queremos aclarar todas las dudas sobre las actividades que estamos realizando para hacer realidad este proyecto, que beneficia a los habitantes del sur-norte-oriente-occidente de la ciudad. </a:t>
            </a:r>
            <a:r>
              <a:rPr lang="es-ES" sz="900" dirty="0">
                <a:latin typeface="Arial Rounded MT Bold" panose="020F0704030504030204" pitchFamily="34" charset="0"/>
              </a:rPr>
              <a:t>(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escoger la o las zonas o mencionar los barios o la localidad)</a:t>
            </a:r>
            <a:endParaRPr lang="es-ES" sz="900" dirty="0">
              <a:latin typeface="Arial Rounded MT Bold" panose="020F0704030504030204" pitchFamily="34" charset="0"/>
            </a:endParaRPr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 </a:t>
            </a:r>
            <a:endParaRPr lang="es-CO" sz="1200" dirty="0" smtClean="0">
              <a:latin typeface="Arial Rounded MT Bold" panose="020F0704030504030204" pitchFamily="34" charset="0"/>
            </a:endParaRPr>
          </a:p>
          <a:p>
            <a:endParaRPr lang="es-CO" sz="12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42928" y="531837"/>
            <a:ext cx="3987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</a:p>
          <a:p>
            <a:pPr algn="ctr"/>
            <a:r>
              <a:rPr lang="es-CO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</a:t>
            </a:r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construcción de XXXX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38" name="37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1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41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4" name="43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  <a:endParaRPr lang="es-CO" sz="9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</a:t>
            </a:r>
            <a:r>
              <a:rPr lang="es-CO" sz="900" dirty="0" smtClean="0">
                <a:latin typeface="Arial Rounded MT Bold" panose="020F0704030504030204" pitchFamily="34" charset="0"/>
              </a:rPr>
              <a:t>información en nuestro PUNTO IDU </a:t>
            </a:r>
            <a:r>
              <a:rPr lang="es-CO" sz="900" dirty="0" smtClean="0">
                <a:latin typeface="Arial Rounded MT Bold" panose="020F0704030504030204" pitchFamily="34" charset="0"/>
              </a:rPr>
              <a:t> de </a:t>
            </a:r>
            <a:r>
              <a:rPr lang="es-CO" sz="900" dirty="0" smtClean="0">
                <a:latin typeface="Arial Rounded MT Bold" panose="020F0704030504030204" pitchFamily="34" charset="0"/>
              </a:rPr>
              <a:t>Atención al Ciudadano.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412538" y="3450486"/>
            <a:ext cx="3231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Reunión Extraordinaria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1233681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9</cp:revision>
  <dcterms:created xsi:type="dcterms:W3CDTF">2017-09-14T15:39:50Z</dcterms:created>
  <dcterms:modified xsi:type="dcterms:W3CDTF">2017-11-24T13:15:17Z</dcterms:modified>
</cp:coreProperties>
</file>