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2341" y="2315662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aclarar todas las dudas sobre las actividades que estamos realizando para hacer realidad este proyecto, que beneficia a los habitantes del sur-norte-oriente-occidente de la ciudad. </a:t>
            </a:r>
            <a:r>
              <a:rPr lang="es-ES" sz="900" dirty="0">
                <a:latin typeface="Arial Rounded MT Bold" panose="020F0704030504030204" pitchFamily="34" charset="0"/>
              </a:rPr>
              <a:t>(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endParaRPr lang="es-ES" sz="900" dirty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31837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</a:p>
          <a:p>
            <a:pPr algn="ctr"/>
            <a:r>
              <a:rPr lang="es-CO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construcción de XXXX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Extraordinaria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233681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141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2017-09-14T15:39:50Z</dcterms:created>
  <dcterms:modified xsi:type="dcterms:W3CDTF">2017-11-24T13:15:17Z</dcterms:modified>
</cp:coreProperties>
</file>