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23528" y="2276872"/>
            <a:ext cx="38884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aclare todas las dudas sobre las actividades que estamos realizando a través de este contrato, que mejorará las condiciones de movilidad de los habitantes del sur-norte-oriente-occidente de la ciudad.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ES" sz="8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59829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XXXX en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11560" y="155679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 (SI APLICA)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9" name="38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42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4" name="4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5" name="44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4" name="2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Extraordinaria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3327508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152</Words>
  <Application>Microsoft Office PowerPoint</Application>
  <PresentationFormat>Presentación en pantalla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2017-09-14T15:53:57Z</dcterms:created>
  <dcterms:modified xsi:type="dcterms:W3CDTF">2017-11-24T13:13:39Z</dcterms:modified>
</cp:coreProperties>
</file>