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144740" y="2204864"/>
            <a:ext cx="4185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todas las actividades que hemos realizado para hacer realidad este proyecto, que beneficia a los habitantes del sur-norte-oriente-occidente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ciudad</a:t>
            </a:r>
            <a:r>
              <a:rPr lang="es-ES" sz="1200" dirty="0" smtClean="0">
                <a:latin typeface="Arial Rounded MT Bold" panose="020F0704030504030204" pitchFamily="34" charset="0"/>
              </a:rPr>
              <a:t>, (</a:t>
            </a: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escoger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la o las zonas o mencionar los barios o la localidad)</a:t>
            </a:r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r>
              <a:rPr lang="es-ES" sz="1200" dirty="0" smtClean="0">
                <a:latin typeface="Arial Rounded MT Bold" panose="020F0704030504030204" pitchFamily="34" charset="0"/>
              </a:rPr>
              <a:t>así como las recomendaciones para su conservación.  </a:t>
            </a: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63196"/>
            <a:ext cx="39872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construcción de </a:t>
            </a:r>
            <a:r>
              <a:rPr lang="es-CO" sz="24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</a:t>
            </a:r>
            <a:endParaRPr lang="es-CO" sz="24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¡Ya es una realidad!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endParaRPr lang="es-CO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Finalización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3287813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153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9</cp:revision>
  <dcterms:created xsi:type="dcterms:W3CDTF">2017-09-14T15:39:50Z</dcterms:created>
  <dcterms:modified xsi:type="dcterms:W3CDTF">2017-11-24T13:12:46Z</dcterms:modified>
</cp:coreProperties>
</file>