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4:31:36.252" idx="1">
    <p:pos x="2665" y="1780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44740" y="2276872"/>
            <a:ext cx="4185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todas las actividades que hemos realizado a través de este contrato, que beneficia a los habitantes del </a:t>
            </a:r>
            <a:r>
              <a:rPr lang="es-ES" sz="1200" b="1" dirty="0" smtClean="0">
                <a:latin typeface="Arial Rounded MT Bold" panose="020F0704030504030204" pitchFamily="34" charset="0"/>
              </a:rPr>
              <a:t>sur-norte-oriente-occidente de la ciudad</a:t>
            </a:r>
            <a:r>
              <a:rPr lang="es-ES" sz="1200" dirty="0" smtClean="0">
                <a:latin typeface="Arial Rounded MT Bold" panose="020F0704030504030204" pitchFamily="34" charset="0"/>
              </a:rPr>
              <a:t>;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r>
              <a:rPr lang="es-ES" sz="1200" dirty="0" smtClean="0">
                <a:latin typeface="Arial Rounded MT Bold" panose="020F0704030504030204" pitchFamily="34" charset="0"/>
              </a:rPr>
              <a:t>así como las recomendaciones para su conservación.  </a:t>
            </a: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48680"/>
            <a:ext cx="3987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mantenimiento de XXXX ¡Ya es una realidad!</a:t>
            </a:r>
          </a:p>
          <a:p>
            <a:pPr algn="ctr"/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2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11560" y="15567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Finalización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229223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2017-09-14T15:53:57Z</dcterms:created>
  <dcterms:modified xsi:type="dcterms:W3CDTF">2017-11-24T13:10:30Z</dcterms:modified>
</cp:coreProperties>
</file>