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476672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l</a:t>
            </a:r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 construcción de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23528" y="2348880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estamos realizando para hacer realidad este proyecto que beneficia los habitantes del sur-norte-oriente-occidente de la ciudad.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CO" sz="800" dirty="0"/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avance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2017-09-14T15:39:50Z</dcterms:created>
  <dcterms:modified xsi:type="dcterms:W3CDTF">2017-11-24T13:08:47Z</dcterms:modified>
</cp:coreProperties>
</file>