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816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29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2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062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97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89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37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05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66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46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937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6511-27F7-4F60-A655-482A3671065A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4412-1DF1-4D0D-8498-FDDAEC4727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069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23528" y="234888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que conozca las actividades que estamos realizando a través de este contrato, que mejora las condiciones de movilidad de los habitantes del sur-norte-oriente-occidente de la ciudad</a:t>
            </a:r>
            <a:r>
              <a:rPr lang="es-ES" sz="1200" dirty="0" smtClean="0">
                <a:latin typeface="Arial Rounded MT Bold" panose="020F0704030504030204" pitchFamily="34" charset="0"/>
              </a:rPr>
              <a:t>.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localidad)</a:t>
            </a:r>
            <a:endParaRPr lang="es-CO" sz="1200" dirty="0"/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5436096" y="479715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REUNIÓN AVANCE </a:t>
            </a:r>
          </a:p>
          <a:p>
            <a:r>
              <a:rPr lang="es-CO" dirty="0" smtClean="0"/>
              <a:t>COMUNIDAD</a:t>
            </a:r>
          </a:p>
          <a:p>
            <a:endParaRPr lang="es-C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42928" y="404664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XXXX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11560" y="1556792"/>
            <a:ext cx="326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TRAMO (SI APLICA)</a:t>
            </a:r>
            <a:endParaRPr lang="es-CO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9" name="38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2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42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4" name="4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5" name="44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2" name="31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  <a:endParaRPr lang="es-CO" sz="9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</a:t>
            </a:r>
            <a:r>
              <a:rPr lang="es-CO" sz="900" dirty="0" smtClean="0">
                <a:latin typeface="Arial Rounded MT Bold" panose="020F0704030504030204" pitchFamily="34" charset="0"/>
              </a:rPr>
              <a:t>información en nuestro PUNTO IDU </a:t>
            </a:r>
            <a:r>
              <a:rPr lang="es-CO" sz="900" dirty="0" smtClean="0">
                <a:latin typeface="Arial Rounded MT Bold" panose="020F0704030504030204" pitchFamily="34" charset="0"/>
              </a:rPr>
              <a:t> de </a:t>
            </a:r>
            <a:r>
              <a:rPr lang="es-CO" sz="900" dirty="0" smtClean="0">
                <a:latin typeface="Arial Rounded MT Bold" panose="020F0704030504030204" pitchFamily="34" charset="0"/>
              </a:rPr>
              <a:t>Atención al Ciudadano. 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de avance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4223292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149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6</cp:revision>
  <dcterms:created xsi:type="dcterms:W3CDTF">2017-09-14T15:53:57Z</dcterms:created>
  <dcterms:modified xsi:type="dcterms:W3CDTF">2017-11-24T13:07:48Z</dcterms:modified>
</cp:coreProperties>
</file>