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23528" y="234888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a través de este contrato, que mejora las condiciones de movilidad de los habitantes del sur-norte-oriente-occidente de la ciudad</a:t>
            </a:r>
            <a:r>
              <a:rPr lang="es-ES" sz="1200" dirty="0" smtClean="0">
                <a:latin typeface="Arial Rounded MT Bold" panose="020F0704030504030204" pitchFamily="34" charset="0"/>
              </a:rPr>
              <a:t>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CO" sz="12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AVANCE </a:t>
            </a:r>
          </a:p>
          <a:p>
            <a:r>
              <a:rPr lang="es-CO" dirty="0" smtClean="0"/>
              <a:t>COMUNIDAD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2928" y="404664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11560" y="15567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223292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149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6</cp:revision>
  <dcterms:created xsi:type="dcterms:W3CDTF">2017-09-14T15:53:57Z</dcterms:created>
  <dcterms:modified xsi:type="dcterms:W3CDTF">2017-11-24T13:07:48Z</dcterms:modified>
</cp:coreProperties>
</file>