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21T14:20:47.049" idx="1">
    <p:pos x="2639" y="1814"/>
    <p:text>Se sugiere incluir una nota aclaratoria donde se exponga que se debe escoger que zona de la ciudad beneficia.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CuadroTexto"/>
          <p:cNvSpPr txBox="1"/>
          <p:nvPr/>
        </p:nvSpPr>
        <p:spPr>
          <a:xfrm>
            <a:off x="395536" y="2348880"/>
            <a:ext cx="38884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Queremos que conozca las actividades que realizaremos para hacer realidad este proyecto que beneficia a los habitantes del sur-norte-oriente-occidente de la ciudad. </a:t>
            </a:r>
            <a:r>
              <a:rPr lang="es-ES" sz="1000" dirty="0">
                <a:latin typeface="Arial" panose="020B0604020202020204" pitchFamily="34" charset="0"/>
                <a:cs typeface="Arial" panose="020B0604020202020204" pitchFamily="34" charset="0"/>
              </a:rPr>
              <a:t>(escoger la o las zonas o mencionar los barios o la localidad)</a:t>
            </a:r>
            <a:endParaRPr lang="es-CO" sz="1000" dirty="0"/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endParaRPr lang="es-ES" sz="12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200" dirty="0" smtClean="0">
                <a:latin typeface="Arial Rounded MT Bold" panose="020F0704030504030204" pitchFamily="34" charset="0"/>
              </a:rPr>
              <a:t> </a:t>
            </a:r>
            <a:endParaRPr lang="es-CO" sz="1200" dirty="0" smtClean="0">
              <a:latin typeface="Arial Rounded MT Bold" panose="020F0704030504030204" pitchFamily="34" charset="0"/>
            </a:endParaRPr>
          </a:p>
          <a:p>
            <a:endParaRPr lang="es-CO" sz="1200" dirty="0"/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3" name="22 CuadroTexto"/>
          <p:cNvSpPr txBox="1"/>
          <p:nvPr/>
        </p:nvSpPr>
        <p:spPr>
          <a:xfrm>
            <a:off x="342928" y="531837"/>
            <a:ext cx="39872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INICIAN</a:t>
            </a:r>
            <a:endParaRPr lang="es-CO" sz="24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4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estudios y diseños para XXXX  </a:t>
            </a:r>
          </a:p>
          <a:p>
            <a:pPr algn="ctr"/>
            <a:endParaRPr lang="es-CO" sz="12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38" name="37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39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1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2" name="41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3" name="42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4" name="43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28" name="2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0" name="29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  <a:endParaRPr lang="es-CO" sz="9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</a:t>
            </a:r>
            <a:r>
              <a:rPr lang="es-CO" sz="900" dirty="0" smtClean="0">
                <a:latin typeface="Arial Rounded MT Bold" panose="020F0704030504030204" pitchFamily="34" charset="0"/>
              </a:rPr>
              <a:t>información en nuestro PUNTO IDU </a:t>
            </a:r>
            <a:r>
              <a:rPr lang="es-CO" sz="900" dirty="0" smtClean="0">
                <a:latin typeface="Arial Rounded MT Bold" panose="020F0704030504030204" pitchFamily="34" charset="0"/>
              </a:rPr>
              <a:t> de </a:t>
            </a:r>
            <a:r>
              <a:rPr lang="es-CO" sz="900" dirty="0" smtClean="0">
                <a:latin typeface="Arial Rounded MT Bold" panose="020F0704030504030204" pitchFamily="34" charset="0"/>
              </a:rPr>
              <a:t>Atención al Ciudadano.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1412538" y="3450486"/>
            <a:ext cx="3231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/>
              <a:t>Reunión de inicio</a:t>
            </a:r>
            <a:endParaRPr lang="es-CO" sz="1600" b="1" dirty="0"/>
          </a:p>
        </p:txBody>
      </p:sp>
    </p:spTree>
    <p:extLst>
      <p:ext uri="{BB962C8B-B14F-4D97-AF65-F5344CB8AC3E}">
        <p14:creationId xmlns:p14="http://schemas.microsoft.com/office/powerpoint/2010/main" val="1217125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138</Words>
  <Application>Microsoft Office PowerPoint</Application>
  <PresentationFormat>Presentación en pantalla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6</cp:revision>
  <dcterms:created xsi:type="dcterms:W3CDTF">2017-09-14T15:39:50Z</dcterms:created>
  <dcterms:modified xsi:type="dcterms:W3CDTF">2017-11-24T13:07:07Z</dcterms:modified>
</cp:coreProperties>
</file>