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1-10T12:28:45.641" idx="1">
    <p:pos x="2639" y="1814"/>
    <p:text>Se sugiere incluir una nota aclaratoria donde se exponga que se debe escoger que zona de la ciudad beneficia.</p:text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476672"/>
            <a:ext cx="39872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</a:t>
            </a:r>
          </a:p>
          <a:p>
            <a:pPr algn="ctr"/>
            <a:r>
              <a:rPr lang="es-CO" sz="24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</a:t>
            </a:r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 construcción de XXXX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95536" y="2348880"/>
            <a:ext cx="38884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que conozca las actividades que realizaremos para hacer realidad este proyecto que beneficiará los habitantes del sur-norte-oriente-occidente de la ciudad. </a:t>
            </a:r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</a:t>
            </a:r>
            <a:r>
              <a:rPr lang="es-E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CO" sz="1000" dirty="0"/>
          </a:p>
        </p:txBody>
      </p:sp>
      <p:grpSp>
        <p:nvGrpSpPr>
          <p:cNvPr id="24" name="23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8" name="37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41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4" name="43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  <a:endParaRPr lang="es-CO" sz="9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</a:t>
            </a:r>
            <a:r>
              <a:rPr lang="es-CO" sz="900" dirty="0" smtClean="0">
                <a:latin typeface="Arial Rounded MT Bold" panose="020F0704030504030204" pitchFamily="34" charset="0"/>
              </a:rPr>
              <a:t>información en nuestro PUNTO IDU </a:t>
            </a:r>
            <a:r>
              <a:rPr lang="es-CO" sz="900" dirty="0" smtClean="0">
                <a:latin typeface="Arial Rounded MT Bold" panose="020F0704030504030204" pitchFamily="34" charset="0"/>
              </a:rPr>
              <a:t> de </a:t>
            </a:r>
            <a:r>
              <a:rPr lang="es-CO" sz="900" dirty="0" smtClean="0">
                <a:latin typeface="Arial Rounded MT Bold" panose="020F0704030504030204" pitchFamily="34" charset="0"/>
              </a:rPr>
              <a:t>Atención al Ciudadano.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de inicio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134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8</cp:revision>
  <dcterms:created xsi:type="dcterms:W3CDTF">2017-09-14T15:39:50Z</dcterms:created>
  <dcterms:modified xsi:type="dcterms:W3CDTF">2017-11-24T13:06:03Z</dcterms:modified>
</cp:coreProperties>
</file>