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474" y="6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0T12:26:08.777" idx="1">
    <p:pos x="2330" y="1926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816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293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29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7062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5979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2891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374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2005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0466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469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6937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76511-27F7-4F60-A655-482A3671065A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04412-1DF1-4D0D-8498-FDDAEC4727A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069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5536" y="2204864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realizaremos a través de este contrato, que mejorará las condiciones de movilidad de los habitantes del sur-norte-oriente-occidente de la ciudad</a:t>
            </a:r>
            <a:r>
              <a:rPr lang="es-ES" sz="1200" dirty="0" smtClean="0">
                <a:latin typeface="Arial Rounded MT Bold" panose="020F0704030504030204" pitchFamily="34" charset="0"/>
              </a:rPr>
              <a:t>.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9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ES" sz="9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pic>
        <p:nvPicPr>
          <p:cNvPr id="14" name="1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18" name="1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23" name="22 CuadroTexto"/>
          <p:cNvSpPr txBox="1"/>
          <p:nvPr/>
        </p:nvSpPr>
        <p:spPr>
          <a:xfrm>
            <a:off x="342928" y="378530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</a:t>
            </a: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de XXXX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611560" y="1475492"/>
            <a:ext cx="326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TRAMO (SI APLICA)</a:t>
            </a:r>
            <a:endParaRPr lang="es-CO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2" name="1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dirty="0" smtClean="0"/>
              <a:t>Reunión de inicio</a:t>
            </a:r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1150244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146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7</cp:revision>
  <dcterms:created xsi:type="dcterms:W3CDTF">2017-09-14T15:53:57Z</dcterms:created>
  <dcterms:modified xsi:type="dcterms:W3CDTF">2017-11-24T13:05:14Z</dcterms:modified>
</cp:coreProperties>
</file>