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122" y="223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792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3075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50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5576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28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666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185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524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632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9448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973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07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uadroTexto"/>
          <p:cNvSpPr txBox="1"/>
          <p:nvPr/>
        </p:nvSpPr>
        <p:spPr>
          <a:xfrm>
            <a:off x="255115" y="2627784"/>
            <a:ext cx="633986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Finaliza la etapa de construcción de este proyecto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mejorará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la calidad de vida de los habitantes del sur-norte-oriente-occidente de la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ciudad, (escoger la o las zonas o mencionar los barios o la localidad). 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Durante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esta etapa,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hemos realizado las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siguientes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actividades: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Listar las actividades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Invitamos a los ciudadanos a tener en cuenta las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siguientes recomendaciones para garantizar la sostenibilidad del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proyecto:</a:t>
            </a:r>
          </a:p>
          <a:p>
            <a:pPr algn="just"/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Listar las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recomendaciones de sostenibilidad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CO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78525" y="5580112"/>
            <a:ext cx="6316456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Fotografías  antes y ahora</a:t>
            </a:r>
            <a:endParaRPr lang="es-CO" dirty="0">
              <a:solidFill>
                <a:schemeClr val="tx1"/>
              </a:solidFill>
            </a:endParaRPr>
          </a:p>
        </p:txBody>
      </p:sp>
      <p:grpSp>
        <p:nvGrpSpPr>
          <p:cNvPr id="50" name="49 Grupo"/>
          <p:cNvGrpSpPr/>
          <p:nvPr/>
        </p:nvGrpSpPr>
        <p:grpSpPr>
          <a:xfrm>
            <a:off x="155508" y="188640"/>
            <a:ext cx="6439473" cy="2284199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51" name="5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52" name="5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54" name="53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55" name="54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56" name="55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7" name="56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60" name="59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60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58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9" name="58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62" name="61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  <p:sp>
        <p:nvSpPr>
          <p:cNvPr id="36" name="35 CuadroTexto"/>
          <p:cNvSpPr txBox="1"/>
          <p:nvPr/>
        </p:nvSpPr>
        <p:spPr>
          <a:xfrm>
            <a:off x="857613" y="800289"/>
            <a:ext cx="50916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La construcción de XXXX</a:t>
            </a:r>
          </a:p>
          <a:p>
            <a:pPr algn="ctr"/>
            <a:r>
              <a:rPr lang="es-CO" sz="3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¡Ya  es una realidad!</a:t>
            </a:r>
          </a:p>
          <a:p>
            <a:pPr algn="ctr"/>
            <a:endParaRPr lang="es-CO" sz="16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155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145</Words>
  <Application>Microsoft Office PowerPoint</Application>
  <PresentationFormat>Presentación en pantalla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7</cp:revision>
  <dcterms:created xsi:type="dcterms:W3CDTF">2017-09-14T15:23:29Z</dcterms:created>
  <dcterms:modified xsi:type="dcterms:W3CDTF">2017-11-24T13:02:30Z</dcterms:modified>
</cp:coreProperties>
</file>