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8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709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042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260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401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9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835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518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87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1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5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610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DC988-0D12-4A61-B74C-CC13B76FCE70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F458-47F2-480B-8861-23BB3D848A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16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uadroTexto"/>
          <p:cNvSpPr txBox="1"/>
          <p:nvPr/>
        </p:nvSpPr>
        <p:spPr>
          <a:xfrm>
            <a:off x="499308" y="2627784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Finaliza la etapa de estudios y diseños de este proyecto que  mejorará la calidad de vida de los habitantes del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sur-norte-oriente-occidente de la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ciudad (escoja la o las zonas o escriba los barrios o la localidad).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esta etapa, realizamos las siguientes actividades, que harán posible la construcción de este proyecto: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Listar las actividades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4" name="23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26" name="25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9" name="28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364176" y="811640"/>
            <a:ext cx="59808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XXXX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 están listos!</a:t>
            </a:r>
          </a:p>
          <a:p>
            <a:pPr algn="ctr"/>
            <a:endParaRPr lang="es-CO" sz="1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11914" y="5652120"/>
            <a:ext cx="6371061" cy="2256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aprobado (si lo tienen)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Fotografía evidencia de actividades realizadas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5" name="54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56" name="5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5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60" name="59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60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58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58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62" name="61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4241426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139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34</cp:revision>
  <dcterms:created xsi:type="dcterms:W3CDTF">2017-08-03T15:13:04Z</dcterms:created>
  <dcterms:modified xsi:type="dcterms:W3CDTF">2017-11-24T13:00:06Z</dcterms:modified>
</cp:coreProperties>
</file>