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22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52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54" name="53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5" name="54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2" name="21 CuadroTexto"/>
          <p:cNvSpPr txBox="1"/>
          <p:nvPr/>
        </p:nvSpPr>
        <p:spPr>
          <a:xfrm>
            <a:off x="377248" y="2915816"/>
            <a:ext cx="6038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Han finalizado las actividades de mantenimiento /conservación/ rehabilitación vial de este tramo, que mejorará la calidad de vida de los habitantes de los barrios </a:t>
            </a:r>
            <a:r>
              <a:rPr 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y (escriba otro beneficio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Recomendamos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la comunidad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seguir estas recomendaciones para  la adecuada conservación de las obras: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Listar las recomendaciones de sostenibilidad</a:t>
            </a:r>
          </a:p>
          <a:p>
            <a:pPr algn="just"/>
            <a:endParaRPr lang="es-CO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620688" y="758478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</a:t>
            </a:r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 (tramo o barrio)</a:t>
            </a:r>
          </a:p>
          <a:p>
            <a:pPr algn="ctr"/>
            <a:r>
              <a:rPr lang="es-CO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¡</a:t>
            </a:r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Ya tiene una nueva cara!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314542" y="5580112"/>
            <a:ext cx="6320087" cy="2080947"/>
            <a:chOff x="274894" y="6945860"/>
            <a:chExt cx="3837560" cy="931223"/>
          </a:xfrm>
        </p:grpSpPr>
        <p:sp>
          <p:nvSpPr>
            <p:cNvPr id="44" name="43 Rectángulo"/>
            <p:cNvSpPr/>
            <p:nvPr/>
          </p:nvSpPr>
          <p:spPr>
            <a:xfrm>
              <a:off x="274894" y="6945860"/>
              <a:ext cx="1858459" cy="9288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>
                  <a:solidFill>
                    <a:schemeClr val="tx1"/>
                  </a:solidFill>
                </a:rPr>
                <a:t>Foto de antes</a:t>
              </a:r>
              <a:endParaRPr lang="es-CO" dirty="0">
                <a:solidFill>
                  <a:schemeClr val="tx1"/>
                </a:solidFill>
              </a:endParaRPr>
            </a:p>
          </p:txBody>
        </p:sp>
        <p:sp>
          <p:nvSpPr>
            <p:cNvPr id="45" name="44 Rectángulo"/>
            <p:cNvSpPr/>
            <p:nvPr/>
          </p:nvSpPr>
          <p:spPr>
            <a:xfrm>
              <a:off x="2253995" y="6948264"/>
              <a:ext cx="1858459" cy="9288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>
                  <a:solidFill>
                    <a:schemeClr val="tx1"/>
                  </a:solidFill>
                </a:rPr>
                <a:t>Foto de ahora</a:t>
              </a:r>
              <a:endParaRPr lang="es-CO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55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7" name="56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58" name="57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58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62" name="61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60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60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64" name="63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473999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131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4</cp:revision>
  <dcterms:created xsi:type="dcterms:W3CDTF">2017-09-14T15:33:10Z</dcterms:created>
  <dcterms:modified xsi:type="dcterms:W3CDTF">2017-11-02T16:38:37Z</dcterms:modified>
</cp:coreProperties>
</file>