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0" y="15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71 Grupo"/>
          <p:cNvGrpSpPr/>
          <p:nvPr/>
        </p:nvGrpSpPr>
        <p:grpSpPr>
          <a:xfrm>
            <a:off x="120051" y="250971"/>
            <a:ext cx="6621317" cy="2232797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73" name="72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74" name="73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52" name="51 CuadroTexto"/>
          <p:cNvSpPr txBox="1"/>
          <p:nvPr/>
        </p:nvSpPr>
        <p:spPr>
          <a:xfrm>
            <a:off x="835815" y="511446"/>
            <a:ext cx="5313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de XXXX (tramo )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1059508" y="1742007"/>
            <a:ext cx="4866600" cy="6152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partir del xx de </a:t>
            </a:r>
            <a:r>
              <a:rPr lang="es-ES" sz="12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y hasta el </a:t>
            </a:r>
            <a:r>
              <a:rPr lang="es-ES" sz="12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ES" sz="12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tenga en cuenta lo siguiente:</a:t>
            </a:r>
            <a:endParaRPr lang="es-CO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388940" y="3329757"/>
            <a:ext cx="3020561" cy="347449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En caso de ser necesario, inserte el plano  que ayude a la comunidad a entender el cierre, con puntos de referencia conocidos por la comunidad, recorridos claros, nombres de las calles legibles y convenciones sencillas. 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(sin colombinas, maletines)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Si no necesita plano (define </a:t>
            </a:r>
            <a:r>
              <a:rPr lang="es-CO" sz="1400" dirty="0" err="1" smtClean="0">
                <a:solidFill>
                  <a:schemeClr val="tx1"/>
                </a:solidFill>
              </a:rPr>
              <a:t>oac</a:t>
            </a:r>
            <a:r>
              <a:rPr lang="es-CO" sz="1400" dirty="0" smtClean="0">
                <a:solidFill>
                  <a:schemeClr val="tx1"/>
                </a:solidFill>
              </a:rPr>
              <a:t>), inserte una imagen del estado actual del sector del cierre para ubicar.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332656" y="2691080"/>
            <a:ext cx="5660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Escriba el tipo de afectación (Cierre de la calle xxx entre carreras </a:t>
            </a:r>
            <a:r>
              <a:rPr lang="es-CO" sz="1400" b="1" dirty="0" err="1" smtClean="0"/>
              <a:t>xxxx</a:t>
            </a:r>
            <a:r>
              <a:rPr lang="es-CO" sz="1400" b="1" dirty="0" smtClean="0"/>
              <a:t>) </a:t>
            </a:r>
            <a:r>
              <a:rPr lang="es-CO" sz="1400" b="1" dirty="0" err="1" smtClean="0"/>
              <a:t>etc</a:t>
            </a:r>
            <a:endParaRPr lang="es-CO" sz="1400" b="1" dirty="0"/>
          </a:p>
        </p:txBody>
      </p:sp>
      <p:pic>
        <p:nvPicPr>
          <p:cNvPr id="57" name="56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410350"/>
            <a:ext cx="310713" cy="310713"/>
          </a:xfrm>
          <a:prstGeom prst="rect">
            <a:avLst/>
          </a:prstGeom>
        </p:spPr>
      </p:pic>
      <p:pic>
        <p:nvPicPr>
          <p:cNvPr id="58" name="57 Imagen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808" y="4407126"/>
            <a:ext cx="528797" cy="191078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244" y="5077335"/>
            <a:ext cx="268665" cy="220444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4760253"/>
            <a:ext cx="528797" cy="221134"/>
          </a:xfrm>
          <a:prstGeom prst="rect">
            <a:avLst/>
          </a:prstGeom>
        </p:spPr>
      </p:pic>
      <p:sp>
        <p:nvSpPr>
          <p:cNvPr id="61" name="60 CuadroTexto"/>
          <p:cNvSpPr txBox="1"/>
          <p:nvPr/>
        </p:nvSpPr>
        <p:spPr>
          <a:xfrm>
            <a:off x="4451244" y="3209792"/>
            <a:ext cx="19578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latin typeface="Arial Narrow" panose="020B0606020202030204" pitchFamily="34" charset="0"/>
              </a:rPr>
              <a:t>(Escoja los íconos según la afectación: vehículos particulares, transporte público, residentes, </a:t>
            </a:r>
            <a:r>
              <a:rPr lang="es-CO" sz="1600" dirty="0" err="1" smtClean="0">
                <a:latin typeface="Arial Narrow" panose="020B0606020202030204" pitchFamily="34" charset="0"/>
              </a:rPr>
              <a:t>biciusuarios</a:t>
            </a:r>
            <a:r>
              <a:rPr lang="es-CO" sz="1600" dirty="0" smtClean="0">
                <a:latin typeface="Arial Narrow" panose="020B0606020202030204" pitchFamily="34" charset="0"/>
              </a:rPr>
              <a:t>, peatones). </a:t>
            </a:r>
          </a:p>
          <a:p>
            <a:r>
              <a:rPr lang="es-CO" sz="1600" dirty="0" smtClean="0">
                <a:latin typeface="Arial Narrow" panose="020B0606020202030204" pitchFamily="34" charset="0"/>
              </a:rPr>
              <a:t>Escriba la afectación para cada uno y describa </a:t>
            </a:r>
            <a:r>
              <a:rPr lang="es-CO" sz="1600" dirty="0" smtClean="0">
                <a:latin typeface="Arial Narrow" panose="020B0606020202030204" pitchFamily="34" charset="0"/>
              </a:rPr>
              <a:t>el desvío o actividad, utilice y organice según el caso. Sea muy claro en el interés de la comunidad)</a:t>
            </a:r>
            <a:endParaRPr lang="es-CO" sz="1600" dirty="0">
              <a:latin typeface="Arial Narrow" panose="020B0606020202030204" pitchFamily="34" charset="0"/>
            </a:endParaRPr>
          </a:p>
        </p:txBody>
      </p:sp>
      <p:pic>
        <p:nvPicPr>
          <p:cNvPr id="62" name="61 Imagen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721063"/>
            <a:ext cx="200034" cy="359243"/>
          </a:xfrm>
          <a:prstGeom prst="rect">
            <a:avLst/>
          </a:prstGeom>
        </p:spPr>
      </p:pic>
      <p:grpSp>
        <p:nvGrpSpPr>
          <p:cNvPr id="3" name="2 Grupo"/>
          <p:cNvGrpSpPr/>
          <p:nvPr/>
        </p:nvGrpSpPr>
        <p:grpSpPr>
          <a:xfrm>
            <a:off x="-32005" y="8100392"/>
            <a:ext cx="6890005" cy="973200"/>
            <a:chOff x="-32005" y="8100392"/>
            <a:chExt cx="6890005" cy="973200"/>
          </a:xfrm>
        </p:grpSpPr>
        <p:cxnSp>
          <p:nvCxnSpPr>
            <p:cNvPr id="76" name="7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7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78" name="77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80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81 Imagen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pic>
        <p:nvPicPr>
          <p:cNvPr id="83" name="82 Image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181" y="2508252"/>
            <a:ext cx="385239" cy="701540"/>
          </a:xfrm>
          <a:prstGeom prst="rect">
            <a:avLst/>
          </a:prstGeom>
        </p:spPr>
      </p:pic>
      <p:sp>
        <p:nvSpPr>
          <p:cNvPr id="84" name="83 CuadroTexto"/>
          <p:cNvSpPr txBox="1"/>
          <p:nvPr/>
        </p:nvSpPr>
        <p:spPr>
          <a:xfrm>
            <a:off x="836712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grpSp>
        <p:nvGrpSpPr>
          <p:cNvPr id="25" name="24 Grupo"/>
          <p:cNvGrpSpPr/>
          <p:nvPr/>
        </p:nvGrpSpPr>
        <p:grpSpPr>
          <a:xfrm>
            <a:off x="406694" y="7005465"/>
            <a:ext cx="6207692" cy="1010728"/>
            <a:chOff x="-5386114" y="7131324"/>
            <a:chExt cx="9404382" cy="1701476"/>
          </a:xfrm>
        </p:grpSpPr>
        <p:sp>
          <p:nvSpPr>
            <p:cNvPr id="26" name="25 CuadroTexto"/>
            <p:cNvSpPr txBox="1"/>
            <p:nvPr/>
          </p:nvSpPr>
          <p:spPr>
            <a:xfrm>
              <a:off x="-5386114" y="7641133"/>
              <a:ext cx="9404382" cy="119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Atienda la señalización </a:t>
              </a:r>
              <a:r>
                <a:rPr lang="es-CO" sz="7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informativa</a:t>
              </a: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800" dirty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8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-5188736" y="7131324"/>
              <a:ext cx="9180108" cy="388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DISCULPE LAS INCOMODIDADES,  TRABAJAMOS POR UNA BOGOTÁ MEJOR PARA TODOS</a:t>
              </a:r>
              <a:endParaRPr lang="es-CO" sz="900" b="1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28" name="27 CuadroTexto"/>
          <p:cNvSpPr txBox="1"/>
          <p:nvPr/>
        </p:nvSpPr>
        <p:spPr>
          <a:xfrm>
            <a:off x="536980" y="2998857"/>
            <a:ext cx="5262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Escriba la razón del cierre o restricción.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286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288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10</cp:revision>
  <dcterms:created xsi:type="dcterms:W3CDTF">2017-09-14T15:33:10Z</dcterms:created>
  <dcterms:modified xsi:type="dcterms:W3CDTF">2017-11-24T12:58:40Z</dcterms:modified>
</cp:coreProperties>
</file>