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52" y="-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7FF3-B4BC-49DF-95D2-8BC40867812D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5F9-7B0D-4205-BE2D-CF04963706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792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7FF3-B4BC-49DF-95D2-8BC40867812D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5F9-7B0D-4205-BE2D-CF04963706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307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7FF3-B4BC-49DF-95D2-8BC40867812D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5F9-7B0D-4205-BE2D-CF04963706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50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7FF3-B4BC-49DF-95D2-8BC40867812D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5F9-7B0D-4205-BE2D-CF04963706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557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7FF3-B4BC-49DF-95D2-8BC40867812D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5F9-7B0D-4205-BE2D-CF04963706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28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7FF3-B4BC-49DF-95D2-8BC40867812D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5F9-7B0D-4205-BE2D-CF04963706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666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7FF3-B4BC-49DF-95D2-8BC40867812D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5F9-7B0D-4205-BE2D-CF04963706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185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7FF3-B4BC-49DF-95D2-8BC40867812D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5F9-7B0D-4205-BE2D-CF04963706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524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7FF3-B4BC-49DF-95D2-8BC40867812D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5F9-7B0D-4205-BE2D-CF04963706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632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7FF3-B4BC-49DF-95D2-8BC40867812D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5F9-7B0D-4205-BE2D-CF04963706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944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7FF3-B4BC-49DF-95D2-8BC40867812D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5F9-7B0D-4205-BE2D-CF04963706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97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D7FF3-B4BC-49DF-95D2-8BC40867812D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B5F9-7B0D-4205-BE2D-CF04963706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07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41 Grupo"/>
          <p:cNvGrpSpPr/>
          <p:nvPr/>
        </p:nvGrpSpPr>
        <p:grpSpPr>
          <a:xfrm>
            <a:off x="155508" y="188640"/>
            <a:ext cx="6439473" cy="2284199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43" name="42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44" name="43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367580" y="666725"/>
            <a:ext cx="60137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INICIAN</a:t>
            </a:r>
            <a:endParaRPr lang="es-CO" sz="24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los estudios y diseños  para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(nombre del proyecto)</a:t>
            </a:r>
          </a:p>
          <a:p>
            <a:pPr algn="ctr"/>
            <a:endParaRPr lang="es-CO" sz="12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28567" y="2843808"/>
            <a:ext cx="58527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Inicia la etapa de estudios y diseños de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(nombrar el proyecto),</a:t>
            </a:r>
            <a:r>
              <a:rPr lang="es-E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que mejorará la calidad de vida de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los habitantes  de (escribir localidad o barrios); 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 (escriba otro beneficio). </a:t>
            </a:r>
          </a:p>
          <a:p>
            <a:pPr algn="just"/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Durante esta etapa se realizarán las actividades:  (escriba las actividades), que harán realidad este proyecto, que contará con (xx Kilómetros, calzadas, características del proyecto).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El Punto IDU de Atención al Ciudadano, está a su disposición para brindar información adicional sobre la </a:t>
            </a:r>
            <a:r>
              <a:rPr lang="es-ES" sz="14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obra.</a:t>
            </a:r>
            <a:endParaRPr lang="es-C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13452" y="318586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46" name="45 Grupo"/>
          <p:cNvGrpSpPr/>
          <p:nvPr/>
        </p:nvGrpSpPr>
        <p:grpSpPr>
          <a:xfrm>
            <a:off x="-62737" y="8100392"/>
            <a:ext cx="6890005" cy="973200"/>
            <a:chOff x="-32005" y="8100392"/>
            <a:chExt cx="6890005" cy="973200"/>
          </a:xfrm>
        </p:grpSpPr>
        <p:cxnSp>
          <p:nvCxnSpPr>
            <p:cNvPr id="47" name="46 Conector recto"/>
            <p:cNvCxnSpPr/>
            <p:nvPr/>
          </p:nvCxnSpPr>
          <p:spPr>
            <a:xfrm flipV="1">
              <a:off x="-32005" y="8100392"/>
              <a:ext cx="6890005" cy="10816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47 Grupo"/>
            <p:cNvGrpSpPr/>
            <p:nvPr/>
          </p:nvGrpSpPr>
          <p:grpSpPr>
            <a:xfrm>
              <a:off x="2848560" y="8227206"/>
              <a:ext cx="1660560" cy="846386"/>
              <a:chOff x="2101566" y="8227206"/>
              <a:chExt cx="1660560" cy="846386"/>
            </a:xfrm>
          </p:grpSpPr>
          <p:cxnSp>
            <p:nvCxnSpPr>
              <p:cNvPr id="51" name="50 Conector recto"/>
              <p:cNvCxnSpPr/>
              <p:nvPr/>
            </p:nvCxnSpPr>
            <p:spPr>
              <a:xfrm>
                <a:off x="2111741" y="8352236"/>
                <a:ext cx="0" cy="65980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51 Rectángulo"/>
              <p:cNvSpPr/>
              <p:nvPr/>
            </p:nvSpPr>
            <p:spPr>
              <a:xfrm>
                <a:off x="2101566" y="8227206"/>
                <a:ext cx="1660560" cy="84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700" b="1" dirty="0" smtClean="0">
                    <a:latin typeface="Arial Rounded MT Bold" panose="020F0704030504030204" pitchFamily="34" charset="0"/>
                  </a:rPr>
                  <a:t>IDU en línea: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www.idu.gov.co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Línea gratuita: 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01800 0910312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Atención al ciudadano: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341 22 14 – 338 75 55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atnciudadano@idu.gov.co</a:t>
                </a:r>
                <a:endParaRPr lang="es-CO" sz="700" dirty="0">
                  <a:latin typeface="Arial Rounded MT Bold" panose="020F0704030504030204" pitchFamily="34" charset="0"/>
                </a:endParaRPr>
              </a:p>
            </p:txBody>
          </p:sp>
        </p:grpSp>
        <p:pic>
          <p:nvPicPr>
            <p:cNvPr id="49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1051" y="8227206"/>
              <a:ext cx="1656184" cy="749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4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257" y="8285276"/>
              <a:ext cx="455447" cy="713945"/>
            </a:xfrm>
            <a:prstGeom prst="rect">
              <a:avLst/>
            </a:prstGeom>
          </p:spPr>
        </p:pic>
      </p:grpSp>
      <p:sp>
        <p:nvSpPr>
          <p:cNvPr id="53" name="52 CuadroTexto"/>
          <p:cNvSpPr txBox="1"/>
          <p:nvPr/>
        </p:nvSpPr>
        <p:spPr>
          <a:xfrm>
            <a:off x="805980" y="8328610"/>
            <a:ext cx="1864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800" b="1" dirty="0" smtClean="0">
                <a:latin typeface="Arial Narrow" pitchFamily="34" charset="0"/>
              </a:rPr>
              <a:t>Más información sobre el proyecto en: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Dirección (si aplica)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Horario de atención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Teléfonos: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Correo electrónico: </a:t>
            </a:r>
            <a:endParaRPr lang="es-CO" sz="800" dirty="0"/>
          </a:p>
        </p:txBody>
      </p:sp>
      <p:sp>
        <p:nvSpPr>
          <p:cNvPr id="19" name="18 Rectángulo"/>
          <p:cNvSpPr/>
          <p:nvPr/>
        </p:nvSpPr>
        <p:spPr>
          <a:xfrm>
            <a:off x="278525" y="5580112"/>
            <a:ext cx="6316456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Fotografía/s  estado actual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8848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157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6</cp:revision>
  <dcterms:created xsi:type="dcterms:W3CDTF">2017-09-14T15:23:29Z</dcterms:created>
  <dcterms:modified xsi:type="dcterms:W3CDTF">2017-11-24T12:57:06Z</dcterms:modified>
</cp:coreProperties>
</file>