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22" y="10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92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07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50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557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28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66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185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24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632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44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7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07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41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3" name="42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4" name="43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67580" y="666725"/>
            <a:ext cx="60137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construcción de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proyecto)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76672" y="2829867"/>
            <a:ext cx="585276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Inicia la etapa constructiva de este proyecto que mejorará la calidad de vida de los habitantes del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(sur-norte-oriente-occidente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escoger la que más se acomode) de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ciudad; y (escriba otro beneficio). </a:t>
            </a: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Durante esta etapa se realizarán las actividades:  (escriba las actividades), que harán realidad este proyecto, que contará con (xx Kilómetros, calzadas, en general características del proyecto).</a:t>
            </a:r>
          </a:p>
          <a:p>
            <a:pPr algn="just"/>
            <a:endParaRPr lang="es-E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 Punto IDU de Atención al Ciudadano, está a su disposición para brindar información adicional sobre la obra</a:t>
            </a:r>
            <a:r>
              <a:rPr lang="es-CO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6" name="45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47" name="46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47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51" name="50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51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49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49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53" name="52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sp>
        <p:nvSpPr>
          <p:cNvPr id="19" name="18 Rectángulo"/>
          <p:cNvSpPr/>
          <p:nvPr/>
        </p:nvSpPr>
        <p:spPr>
          <a:xfrm>
            <a:off x="392137" y="5580112"/>
            <a:ext cx="3540920" cy="2438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 del proyecto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13929" y="7724752"/>
            <a:ext cx="561290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/>
              <a:t>*Estas imágenes corresponden a una ilustración, y pueden estar sujetas a cambios en esta etapa.</a:t>
            </a:r>
            <a:endParaRPr lang="es-CO" sz="6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4122484" y="5576336"/>
            <a:ext cx="2474148" cy="2328761"/>
            <a:chOff x="243145" y="4725508"/>
            <a:chExt cx="3748226" cy="3920276"/>
          </a:xfrm>
        </p:grpSpPr>
        <p:sp>
          <p:nvSpPr>
            <p:cNvPr id="22" name="21 CuadroTexto"/>
            <p:cNvSpPr txBox="1"/>
            <p:nvPr/>
          </p:nvSpPr>
          <p:spPr>
            <a:xfrm>
              <a:off x="243145" y="6003392"/>
              <a:ext cx="3748226" cy="2642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800" dirty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800" dirty="0" smtClean="0">
                  <a:latin typeface="Arial Rounded MT Bold" panose="020F0704030504030204" pitchFamily="34" charset="0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800" dirty="0">
                <a:latin typeface="Arial Rounded MT Bold" panose="020F0704030504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145" y="4802183"/>
              <a:ext cx="385240" cy="701539"/>
            </a:xfrm>
            <a:prstGeom prst="rect">
              <a:avLst/>
            </a:prstGeom>
          </p:spPr>
        </p:pic>
        <p:sp>
          <p:nvSpPr>
            <p:cNvPr id="26" name="25 CuadroTexto"/>
            <p:cNvSpPr txBox="1"/>
            <p:nvPr/>
          </p:nvSpPr>
          <p:spPr>
            <a:xfrm>
              <a:off x="788881" y="4725508"/>
              <a:ext cx="3202490" cy="854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DISCULPE LAS INCOMODIDADES,  </a:t>
              </a:r>
            </a:p>
            <a:p>
              <a:pPr algn="ctr"/>
              <a:r>
                <a:rPr lang="es-CO" sz="900" b="1" dirty="0" smtClean="0">
                  <a:latin typeface="Arial Rounded MT Bold" panose="020F0704030504030204" pitchFamily="34" charset="0"/>
                </a:rPr>
                <a:t>TRABAJAMOS POR UNA BOGOTÁ MEJOR PARA TODOS</a:t>
              </a:r>
              <a:endParaRPr lang="es-CO" sz="900" b="1" dirty="0">
                <a:latin typeface="Arial Rounded MT Bold" panose="020F07040305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488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244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9</cp:revision>
  <dcterms:created xsi:type="dcterms:W3CDTF">2017-09-14T15:23:29Z</dcterms:created>
  <dcterms:modified xsi:type="dcterms:W3CDTF">2017-11-24T12:54:51Z</dcterms:modified>
</cp:coreProperties>
</file>