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548" y="7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529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861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520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005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187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571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618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130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08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850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231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A321E-7900-485B-A9BC-02911E4C5191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914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68 Grupo"/>
          <p:cNvGrpSpPr/>
          <p:nvPr/>
        </p:nvGrpSpPr>
        <p:grpSpPr>
          <a:xfrm>
            <a:off x="155508" y="188640"/>
            <a:ext cx="6439473" cy="2284199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70" name="69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71" name="70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36" name="35 CuadroTexto"/>
          <p:cNvSpPr txBox="1"/>
          <p:nvPr/>
        </p:nvSpPr>
        <p:spPr>
          <a:xfrm>
            <a:off x="344034" y="2771800"/>
            <a:ext cx="610930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 partir de (fecha) y durante (tiempo), en horario (solo si es nocturno) </a:t>
            </a:r>
          </a:p>
          <a:p>
            <a:pPr algn="just"/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Inician las actividades de mantenimiento /conservación/ rehabilitación vial de este tramo, que mejorarán la calidad de vida de los habitantes de los barrios </a:t>
            </a:r>
            <a:r>
              <a:rPr lang="es-E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y (escriba otro beneficio).</a:t>
            </a:r>
          </a:p>
          <a:p>
            <a:pPr algn="just"/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6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El Punto IDU de Atención al Ciudadano, está a su disposición para brindar información adicional sobre la obra</a:t>
            </a:r>
            <a:r>
              <a:rPr lang="es-CO" sz="16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. </a:t>
            </a:r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es-E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O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392137" y="318586"/>
            <a:ext cx="57503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24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</a:t>
            </a:r>
            <a:endParaRPr lang="es-CO" sz="24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mantenimiento de XXXX 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(tramo)</a:t>
            </a:r>
          </a:p>
          <a:p>
            <a:pPr algn="ctr"/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392137" y="5580112"/>
            <a:ext cx="3540920" cy="24382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Foto del estado actual de la zona</a:t>
            </a:r>
            <a:endParaRPr lang="es-CO" dirty="0">
              <a:solidFill>
                <a:schemeClr val="tx1"/>
              </a:solidFill>
            </a:endParaRPr>
          </a:p>
        </p:txBody>
      </p:sp>
      <p:grpSp>
        <p:nvGrpSpPr>
          <p:cNvPr id="44" name="43 Grupo"/>
          <p:cNvGrpSpPr/>
          <p:nvPr/>
        </p:nvGrpSpPr>
        <p:grpSpPr>
          <a:xfrm>
            <a:off x="4122484" y="5576336"/>
            <a:ext cx="2474148" cy="2328761"/>
            <a:chOff x="243145" y="4725508"/>
            <a:chExt cx="3748226" cy="3920276"/>
          </a:xfrm>
        </p:grpSpPr>
        <p:sp>
          <p:nvSpPr>
            <p:cNvPr id="45" name="44 CuadroTexto"/>
            <p:cNvSpPr txBox="1"/>
            <p:nvPr/>
          </p:nvSpPr>
          <p:spPr>
            <a:xfrm>
              <a:off x="243145" y="6003392"/>
              <a:ext cx="3748226" cy="26423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Atienda la señalización informativa y reglamentaria ubicada en obra.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Acate las recomendaciones del personal de la obra.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Circule por los senderos peatonales demarcados.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Evite ingresar a la zona de trabajo o romper la malla o las cintas de demarcación dispuestas para su protección. </a:t>
              </a:r>
              <a:endParaRPr lang="es-CO" sz="800" dirty="0">
                <a:latin typeface="Arial Rounded MT Bold" panose="020F0704030504030204" pitchFamily="34" charset="0"/>
                <a:ea typeface="Tahoma" pitchFamily="34" charset="0"/>
                <a:cs typeface="Tahoma" pitchFamily="34" charset="0"/>
              </a:endParaRP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Cualquier irregularidad, comuníquela a nuestro PUNTO IDU.</a:t>
              </a:r>
              <a:endParaRPr lang="es-CO" sz="800" dirty="0">
                <a:latin typeface="Arial Rounded MT Bold" panose="020F0704030504030204" pitchFamily="34" charset="0"/>
              </a:endParaRPr>
            </a:p>
          </p:txBody>
        </p:sp>
        <p:pic>
          <p:nvPicPr>
            <p:cNvPr id="46" name="45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3145" y="4802183"/>
              <a:ext cx="385240" cy="701539"/>
            </a:xfrm>
            <a:prstGeom prst="rect">
              <a:avLst/>
            </a:prstGeom>
          </p:spPr>
        </p:pic>
        <p:sp>
          <p:nvSpPr>
            <p:cNvPr id="47" name="46 CuadroTexto"/>
            <p:cNvSpPr txBox="1"/>
            <p:nvPr/>
          </p:nvSpPr>
          <p:spPr>
            <a:xfrm>
              <a:off x="788881" y="4725508"/>
              <a:ext cx="3202490" cy="8548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900" b="1" dirty="0" smtClean="0">
                  <a:latin typeface="Arial Rounded MT Bold" panose="020F0704030504030204" pitchFamily="34" charset="0"/>
                </a:rPr>
                <a:t>DISCULPE LAS INCOMODIDADES,  </a:t>
              </a:r>
            </a:p>
            <a:p>
              <a:pPr algn="ctr"/>
              <a:r>
                <a:rPr lang="es-CO" sz="900" b="1" dirty="0" smtClean="0">
                  <a:latin typeface="Arial Rounded MT Bold" panose="020F0704030504030204" pitchFamily="34" charset="0"/>
                </a:rPr>
                <a:t>TRABAJAMOS POR UNA BOGOTÁ MEJOR PARA TODOS</a:t>
              </a:r>
              <a:endParaRPr lang="es-CO" sz="900" b="1" dirty="0">
                <a:latin typeface="Arial Rounded MT Bold" panose="020F0704030504030204" pitchFamily="34" charset="0"/>
              </a:endParaRPr>
            </a:p>
          </p:txBody>
        </p:sp>
      </p:grpSp>
      <p:grpSp>
        <p:nvGrpSpPr>
          <p:cNvPr id="48" name="47 Grupo"/>
          <p:cNvGrpSpPr/>
          <p:nvPr/>
        </p:nvGrpSpPr>
        <p:grpSpPr>
          <a:xfrm>
            <a:off x="-62737" y="8100392"/>
            <a:ext cx="6890005" cy="973200"/>
            <a:chOff x="-32005" y="8100392"/>
            <a:chExt cx="6890005" cy="973200"/>
          </a:xfrm>
        </p:grpSpPr>
        <p:cxnSp>
          <p:nvCxnSpPr>
            <p:cNvPr id="49" name="48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49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53" name="52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53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51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" name="51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55" name="54 CuadroTexto"/>
          <p:cNvSpPr txBox="1"/>
          <p:nvPr/>
        </p:nvSpPr>
        <p:spPr>
          <a:xfrm>
            <a:off x="805980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  <p:sp>
        <p:nvSpPr>
          <p:cNvPr id="72" name="71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49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212</Words>
  <Application>Microsoft Office PowerPoint</Application>
  <PresentationFormat>Presentación en pantalla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9</cp:revision>
  <dcterms:created xsi:type="dcterms:W3CDTF">2017-09-14T15:33:10Z</dcterms:created>
  <dcterms:modified xsi:type="dcterms:W3CDTF">2017-11-24T12:55:19Z</dcterms:modified>
</cp:coreProperties>
</file>