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6858000" cy="91995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46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6C36BD-F045-4381-82D5-7A764EE9014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44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795E3-EF89-48F0-9160-69CB7792CDF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28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6FEFED-AD52-4425-B890-EB7E39C11D0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5512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E9489-986B-451F-9BF8-2E1A5C1BE67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87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BBC54C-DB3D-42E4-B901-3B07B981263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057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777C8-BFF2-496D-B662-B21DC56BE913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17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AB67E8-1E06-44FE-8F9C-CDDA13EBFD6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6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419C5-2E19-4641-B29E-AF8D434343D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65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C1578-76B5-4C52-9489-EF6274D143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498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23F0D-089B-49CB-8C2C-D2CF71E40CE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898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8DF83-DFF0-4762-891B-9DF155B693A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75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O" smtClean="0"/>
              <a:t>Haga clic para modificar el estilo de texto del patrón</a:t>
            </a:r>
          </a:p>
          <a:p>
            <a:pPr lvl="1"/>
            <a:r>
              <a:rPr lang="es-ES" altLang="es-CO" smtClean="0"/>
              <a:t>Segundo nivel</a:t>
            </a:r>
          </a:p>
          <a:p>
            <a:pPr lvl="2"/>
            <a:r>
              <a:rPr lang="es-ES" altLang="es-CO" smtClean="0"/>
              <a:t>Tercer nivel</a:t>
            </a:r>
          </a:p>
          <a:p>
            <a:pPr lvl="3"/>
            <a:r>
              <a:rPr lang="es-ES" altLang="es-CO" smtClean="0"/>
              <a:t>Cuarto nivel</a:t>
            </a:r>
          </a:p>
          <a:p>
            <a:pPr lvl="4"/>
            <a:r>
              <a:rPr lang="es-ES" altLang="es-CO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0467943-B9C7-41F1-BA49-F6AD5111CA0F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du.gov.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933519" y="1293930"/>
            <a:ext cx="242347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600" b="1" dirty="0"/>
              <a:t>Nombre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861872" y="1527721"/>
            <a:ext cx="242347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400" b="1" dirty="0"/>
              <a:t>No. cédula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556792" y="611560"/>
            <a:ext cx="1325232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CO" sz="1200" b="1" dirty="0">
                <a:solidFill>
                  <a:srgbClr val="0070C0"/>
                </a:solidFill>
              </a:rPr>
              <a:t>Contrato  IDU </a:t>
            </a:r>
            <a:r>
              <a:rPr lang="es-ES" altLang="es-CO" sz="1200" b="1" dirty="0" err="1" smtClean="0">
                <a:solidFill>
                  <a:srgbClr val="0070C0"/>
                </a:solidFill>
              </a:rPr>
              <a:t>xxxx</a:t>
            </a:r>
            <a:r>
              <a:rPr lang="es-ES" altLang="es-CO" sz="1200" b="1" dirty="0" smtClean="0">
                <a:solidFill>
                  <a:srgbClr val="0070C0"/>
                </a:solidFill>
              </a:rPr>
              <a:t> de 201x</a:t>
            </a:r>
            <a:endParaRPr lang="es-ES" altLang="es-CO" sz="1200" b="1" dirty="0">
              <a:solidFill>
                <a:srgbClr val="0070C0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492462"/>
            <a:ext cx="946319" cy="148341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092" y="1975880"/>
            <a:ext cx="1218900" cy="599903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44624" y="2051720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Comité de </a:t>
            </a:r>
          </a:p>
          <a:p>
            <a:r>
              <a:rPr lang="es-CO" sz="11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Participación Ciudadana</a:t>
            </a:r>
            <a:endParaRPr lang="es-CO" sz="11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429000" y="360040"/>
            <a:ext cx="3429000" cy="71318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3645024" y="1217240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dirty="0" smtClean="0">
                <a:latin typeface="Arial Rounded MT Bold" panose="020F0704030504030204" pitchFamily="34" charset="0"/>
              </a:rPr>
              <a:t>Sus funciones básicas son:</a:t>
            </a:r>
          </a:p>
          <a:p>
            <a:endParaRPr lang="es-CO" sz="1000" dirty="0" smtClean="0">
              <a:latin typeface="Arial Rounded MT Bold" panose="020F07040305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900" dirty="0" smtClean="0">
                <a:latin typeface="Arial Rounded MT Bold" panose="020F0704030504030204" pitchFamily="34" charset="0"/>
              </a:rPr>
              <a:t>Ejercer control ciudadano, para el buen desarrollo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900" dirty="0" smtClean="0">
                <a:latin typeface="Arial Rounded MT Bold" panose="020F0704030504030204" pitchFamily="34" charset="0"/>
              </a:rPr>
              <a:t>Multiplicar la información del proyecto.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900" dirty="0" smtClean="0">
                <a:latin typeface="Arial Rounded MT Bold" panose="020F0704030504030204" pitchFamily="34" charset="0"/>
              </a:rPr>
              <a:t>Transmitir las inquietudes de la comunidad.</a:t>
            </a:r>
          </a:p>
          <a:p>
            <a:endParaRPr lang="es-CO" sz="1000" dirty="0">
              <a:latin typeface="Arial Rounded MT Bold" panose="020F0704030504030204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645024" y="622593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Comité de Participación Ciudadana</a:t>
            </a:r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789040" y="225845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b="1" dirty="0">
                <a:solidFill>
                  <a:srgbClr val="0070C0"/>
                </a:solidFill>
              </a:rPr>
              <a:t>IDU en línea</a:t>
            </a:r>
            <a:r>
              <a:rPr lang="es-ES" sz="600" b="1" dirty="0" smtClean="0">
                <a:solidFill>
                  <a:srgbClr val="0070C0"/>
                </a:solidFill>
              </a:rPr>
              <a:t>:   </a:t>
            </a:r>
            <a:r>
              <a:rPr lang="es-ES" sz="600" b="1" dirty="0" smtClean="0">
                <a:solidFill>
                  <a:srgbClr val="0070C0"/>
                </a:solidFill>
                <a:hlinkClick r:id="rId4"/>
              </a:rPr>
              <a:t>www.idu.gov.co</a:t>
            </a:r>
            <a:r>
              <a:rPr lang="es-ES" sz="600" b="1" dirty="0" smtClean="0">
                <a:solidFill>
                  <a:srgbClr val="0070C0"/>
                </a:solidFill>
              </a:rPr>
              <a:t>    -  Línea </a:t>
            </a:r>
            <a:r>
              <a:rPr lang="es-ES" sz="600" b="1" dirty="0">
                <a:solidFill>
                  <a:srgbClr val="0070C0"/>
                </a:solidFill>
              </a:rPr>
              <a:t>gratuita: 01800 0910312</a:t>
            </a:r>
          </a:p>
          <a:p>
            <a:pPr algn="ctr"/>
            <a:r>
              <a:rPr lang="es-ES" sz="600" b="1" dirty="0">
                <a:solidFill>
                  <a:srgbClr val="0070C0"/>
                </a:solidFill>
              </a:rPr>
              <a:t>Atención al ciudadano</a:t>
            </a:r>
            <a:r>
              <a:rPr lang="es-ES" sz="600" b="1" dirty="0" smtClean="0">
                <a:solidFill>
                  <a:srgbClr val="0070C0"/>
                </a:solidFill>
              </a:rPr>
              <a:t>:    341 22 14  –  338 75 55 atnciudadano@idu.gov.co</a:t>
            </a:r>
            <a:endParaRPr lang="es-CO" sz="600" b="1" dirty="0">
              <a:solidFill>
                <a:srgbClr val="0070C0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429000" y="335688"/>
            <a:ext cx="3429000" cy="2292096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Rectángulo"/>
          <p:cNvSpPr/>
          <p:nvPr/>
        </p:nvSpPr>
        <p:spPr>
          <a:xfrm>
            <a:off x="0" y="335688"/>
            <a:ext cx="3429000" cy="2292096"/>
          </a:xfrm>
          <a:prstGeom prst="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69</Words>
  <Application>Microsoft Office PowerPoint</Application>
  <PresentationFormat>Carta (216 x 279 mm)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cmforero2</dc:creator>
  <cp:lastModifiedBy>IDU</cp:lastModifiedBy>
  <cp:revision>27</cp:revision>
  <dcterms:created xsi:type="dcterms:W3CDTF">2008-07-02T16:35:17Z</dcterms:created>
  <dcterms:modified xsi:type="dcterms:W3CDTF">2017-11-10T16:03:34Z</dcterms:modified>
</cp:coreProperties>
</file>