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-221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128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88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81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14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83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564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04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4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848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524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AAB1-44C1-4D9D-913C-375D83ED0250}" type="datetimeFigureOut">
              <a:rPr lang="es-CO" smtClean="0"/>
              <a:t>09/11/2017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1E7D4-B8AD-40AA-A2C2-B30CC08397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854751"/>
            <a:ext cx="386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</a:rPr>
              <a:t>CONTRATO IDU XXX DE XXXX</a:t>
            </a:r>
            <a:endParaRPr lang="es-CO" sz="2400" b="1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0"/>
            <a:ext cx="6858000" cy="824772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88640" y="7596336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</a:rPr>
              <a:t>OPINE AQUÍ sobre este contrato</a:t>
            </a:r>
            <a:endParaRPr lang="es-CO" sz="24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37" y="7329855"/>
            <a:ext cx="2916887" cy="1169391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0" y="3131840"/>
            <a:ext cx="6864424" cy="6012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dirty="0"/>
          </a:p>
        </p:txBody>
      </p:sp>
      <p:sp>
        <p:nvSpPr>
          <p:cNvPr id="7" name="6 CuadroTexto"/>
          <p:cNvSpPr txBox="1"/>
          <p:nvPr/>
        </p:nvSpPr>
        <p:spPr>
          <a:xfrm>
            <a:off x="3429000" y="3491880"/>
            <a:ext cx="29523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latin typeface="Arial Rounded MT Bold" panose="020F0704030504030204" pitchFamily="34" charset="0"/>
              </a:rPr>
              <a:t>Deposite aquí sus</a:t>
            </a:r>
          </a:p>
          <a:p>
            <a:r>
              <a:rPr lang="es-CO" sz="2800" dirty="0" smtClean="0">
                <a:latin typeface="Arial Rounded MT Bold" panose="020F0704030504030204" pitchFamily="34" charset="0"/>
              </a:rPr>
              <a:t>sugerencias e inquietudes </a:t>
            </a:r>
          </a:p>
          <a:p>
            <a:r>
              <a:rPr lang="es-CO" sz="2800" dirty="0" smtClean="0">
                <a:latin typeface="Arial Rounded MT Bold" panose="020F0704030504030204" pitchFamily="34" charset="0"/>
              </a:rPr>
              <a:t>sobre el proyecto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20" y="3559996"/>
            <a:ext cx="1656184" cy="259618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12" y="7125835"/>
            <a:ext cx="3600400" cy="177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620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Presentación en pantalla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Anamaria</dc:creator>
  <cp:lastModifiedBy>IDU</cp:lastModifiedBy>
  <cp:revision>5</cp:revision>
  <dcterms:created xsi:type="dcterms:W3CDTF">2015-04-06T19:20:45Z</dcterms:created>
  <dcterms:modified xsi:type="dcterms:W3CDTF">2017-11-09T16:45:41Z</dcterms:modified>
</cp:coreProperties>
</file>